
<file path=[Content_Types].xml><?xml version="1.0" encoding="utf-8"?>
<Types xmlns="http://schemas.openxmlformats.org/package/2006/content-types"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</p:sldIdLst>
  <p:sldSz cy="6858000" cx="12192000"/>
  <p:notesSz cx="6858000" cy="9144000"/>
  <p:defaultTextStyle>
    <a:defPPr lvl="0">
      <a:defRPr lang="he-IL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3EAA-01A1-436F-BFA1-87AD3BF4B4DE}" type="datetimeFigureOut">
              <a:rPr lang="he-IL" smtClean="0"/>
              <a:t>י"ג/אלול/תש"פ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2DD-C752-4FAF-AF02-3456582D39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59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3EAA-01A1-436F-BFA1-87AD3BF4B4DE}" type="datetimeFigureOut">
              <a:rPr lang="he-IL" smtClean="0"/>
              <a:t>י"ג/אלול/תש"פ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2DD-C752-4FAF-AF02-3456582D39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481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3EAA-01A1-436F-BFA1-87AD3BF4B4DE}" type="datetimeFigureOut">
              <a:rPr lang="he-IL" smtClean="0"/>
              <a:t>י"ג/אלול/תש"פ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2DD-C752-4FAF-AF02-3456582D39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768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3EAA-01A1-436F-BFA1-87AD3BF4B4DE}" type="datetimeFigureOut">
              <a:rPr lang="he-IL" smtClean="0"/>
              <a:t>י"ג/אלול/תש"פ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2DD-C752-4FAF-AF02-3456582D39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275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3EAA-01A1-436F-BFA1-87AD3BF4B4DE}" type="datetimeFigureOut">
              <a:rPr lang="he-IL" smtClean="0"/>
              <a:t>י"ג/אלול/תש"פ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2DD-C752-4FAF-AF02-3456582D39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962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3EAA-01A1-436F-BFA1-87AD3BF4B4DE}" type="datetimeFigureOut">
              <a:rPr lang="he-IL" smtClean="0"/>
              <a:t>י"ג/אלול/תש"פ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2DD-C752-4FAF-AF02-3456582D39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994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3EAA-01A1-436F-BFA1-87AD3BF4B4DE}" type="datetimeFigureOut">
              <a:rPr lang="he-IL" smtClean="0"/>
              <a:t>י"ג/אלול/תש"פ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2DD-C752-4FAF-AF02-3456582D394C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3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3EAA-01A1-436F-BFA1-87AD3BF4B4DE}" type="datetimeFigureOut">
              <a:rPr lang="he-IL" smtClean="0"/>
              <a:t>י"ג/אלול/תש"פ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2DD-C752-4FAF-AF02-3456582D394C}" type="slidenum">
              <a:rPr lang="he-IL" smtClean="0"/>
              <a:t>‹#›</a:t>
            </a:fld>
            <a:endParaRPr lang="he-I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3EAA-01A1-436F-BFA1-87AD3BF4B4DE}" type="datetimeFigureOut">
              <a:rPr lang="he-IL" smtClean="0"/>
              <a:t>י"ג/אלול/תש"פ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2DD-C752-4FAF-AF02-3456582D39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704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3EAA-01A1-436F-BFA1-87AD3BF4B4DE}" type="datetimeFigureOut">
              <a:rPr lang="he-IL" smtClean="0"/>
              <a:t>י"ג/אלול/תש"פ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2DD-C752-4FAF-AF02-3456582D39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087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3EAA-01A1-436F-BFA1-87AD3BF4B4DE}" type="datetimeFigureOut">
              <a:rPr lang="he-IL" smtClean="0"/>
              <a:t>י"ג/אלול/תש"פ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32DD-C752-4FAF-AF02-3456582D39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448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F13EAA-01A1-436F-BFA1-87AD3BF4B4DE}" type="datetimeFigureOut">
              <a:rPr lang="he-IL" smtClean="0"/>
              <a:t>י"ג/אלול/תש"פ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732DD-C752-4FAF-AF02-3456582D394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899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6074"/>
            <a:ext cx="2159000" cy="2159000"/>
          </a:xfrm>
          <a:prstGeom prst="rect">
            <a:avLst/>
          </a:prstGeom>
        </p:spPr>
      </p:pic>
      <p:pic>
        <p:nvPicPr>
          <p:cNvPr id="1026" name="Picture 2" descr="https://d1bvpoagx8hqbg.cloudfront.net/originals/experience-tokyo-japan-satoko-eac15fde846b5ccfb4d636e9352e483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11" y="814682"/>
            <a:ext cx="3115513" cy="1947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louisedrouin.com/gpc/_media/Image/19-04-09-japon-millenium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" y="1867727"/>
            <a:ext cx="2848186" cy="1901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207" y="5028543"/>
            <a:ext cx="2418793" cy="182945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6"/>
          <a:srcRect t="10988" b="17484"/>
          <a:stretch/>
        </p:blipFill>
        <p:spPr>
          <a:xfrm>
            <a:off x="5379701" y="4604126"/>
            <a:ext cx="1392112" cy="74680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9" b="20864"/>
          <a:stretch/>
        </p:blipFill>
        <p:spPr>
          <a:xfrm>
            <a:off x="8162179" y="5124080"/>
            <a:ext cx="1709224" cy="169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http://images.linnlive.com/9fb91adf907ad3b0b7bf661844560646/4fb3816e-b0ed-4241-b6eb-732e3a9ac5e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908" y="1231351"/>
            <a:ext cx="1465750" cy="12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ww.telegraph.co.uk/content/dam/travel/Spark/etihad-abu-dhabi/family-on-beach-at-sunset-abu-dhabi-xlar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20" y="966445"/>
            <a:ext cx="3073200" cy="1923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0"/>
          <p:cNvSpPr/>
          <p:nvPr/>
        </p:nvSpPr>
        <p:spPr>
          <a:xfrm>
            <a:off x="9811539" y="742274"/>
            <a:ext cx="21019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Jamais sans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267267" y="272546"/>
            <a:ext cx="36042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voyage de mes reves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8562888" y="3755314"/>
            <a:ext cx="22623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J’adore</a:t>
            </a:r>
            <a:endParaRPr lang="he-I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6631911" y="143324"/>
            <a:ext cx="23611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 qui me fait du bien</a:t>
            </a:r>
            <a:endParaRPr lang="he-I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750945" y="4851139"/>
            <a:ext cx="31269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passion et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loisir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prefere</a:t>
            </a:r>
            <a:endParaRPr lang="he-I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" name="קבוצה 17"/>
          <p:cNvGrpSpPr/>
          <p:nvPr/>
        </p:nvGrpSpPr>
        <p:grpSpPr>
          <a:xfrm>
            <a:off x="0" y="2739120"/>
            <a:ext cx="12192000" cy="1691830"/>
            <a:chOff x="4751568" y="2615011"/>
            <a:chExt cx="3096252" cy="1691830"/>
          </a:xfrm>
        </p:grpSpPr>
        <p:sp>
          <p:nvSpPr>
            <p:cNvPr id="16" name="מלבן 15"/>
            <p:cNvSpPr/>
            <p:nvPr/>
          </p:nvSpPr>
          <p:spPr>
            <a:xfrm>
              <a:off x="4751568" y="2615011"/>
              <a:ext cx="309625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L</a:t>
              </a:r>
              <a:r>
                <a:rPr lang="en-US" sz="9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alie</a:t>
              </a:r>
              <a:endParaRPr lang="he-IL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17" name="מלבן 16"/>
            <p:cNvSpPr/>
            <p:nvPr/>
          </p:nvSpPr>
          <p:spPr>
            <a:xfrm>
              <a:off x="5151672" y="3722066"/>
              <a:ext cx="231909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Mon univers</a:t>
              </a:r>
              <a:endParaRPr lang="he-IL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  <p:pic>
        <p:nvPicPr>
          <p:cNvPr id="1052" name="Picture 28" descr="http://koolcampus.files.wordpress.com/2012/04/titanic-malaysian-post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97" y="4667573"/>
            <a:ext cx="1450077" cy="2154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imgix.bustle.com/uploads/image/2018/10/1/8d493251-8b78-4cb3-a1be-b4ffb9cef4af-mean_girls_pink.png?w=1020&amp;h=574&amp;fit=crop&amp;crop=faces&amp;auto=format&amp;q=7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1"/>
          <a:stretch/>
        </p:blipFill>
        <p:spPr bwMode="auto">
          <a:xfrm>
            <a:off x="5367064" y="5346262"/>
            <a:ext cx="1443233" cy="1416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i.ytimg.com/vi/x-2oDxoVIlM/maxresdefaul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175" y="4207383"/>
            <a:ext cx="2024674" cy="113887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wallpaperaccess.com/full/253152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315" b="99306" l="34375" r="64349">
                        <a14:foregroundMark x1="50859" y1="7315" x2="49193" y2="31111"/>
                        <a14:foregroundMark x1="53229" y1="25926" x2="55260" y2="53611"/>
                        <a14:foregroundMark x1="56484" y1="44537" x2="52786" y2="54861"/>
                        <a14:foregroundMark x1="56224" y1="43796" x2="54557" y2="49861"/>
                        <a14:foregroundMark x1="57188" y1="38611" x2="61068" y2="51898"/>
                        <a14:foregroundMark x1="41875" y1="40000" x2="38099" y2="42361"/>
                        <a14:foregroundMark x1="45938" y1="36250" x2="37578" y2="50046"/>
                        <a14:foregroundMark x1="44974" y1="36435" x2="44427" y2="59259"/>
                        <a14:foregroundMark x1="44089" y1="35787" x2="38021" y2="40324"/>
                        <a14:foregroundMark x1="34922" y1="58333" x2="34401" y2="65972"/>
                        <a14:foregroundMark x1="35365" y1="68194" x2="34401" y2="69583"/>
                        <a14:foregroundMark x1="49974" y1="51759" x2="57292" y2="99306"/>
                        <a14:foregroundMark x1="54635" y1="18611" x2="49271" y2="2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57" r="32143"/>
          <a:stretch/>
        </p:blipFill>
        <p:spPr bwMode="auto">
          <a:xfrm>
            <a:off x="10825246" y="5851972"/>
            <a:ext cx="630825" cy="101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tse4.mm.bing.net/th?id=OIP.WVyFLjlnO8qvpbhknohpCwHaE_&amp;pid=Api&amp;P=0&amp;w=254&amp;h=17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7"/>
          <a:stretch/>
        </p:blipFill>
        <p:spPr bwMode="auto">
          <a:xfrm>
            <a:off x="8302853" y="4339315"/>
            <a:ext cx="1476793" cy="908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i.ebayimg.com/images/i/162989860746-0-1/s-l100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018" y="1949146"/>
            <a:ext cx="1155831" cy="13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