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C99ABC0-3460-4C88-830A-F0B93FEFC6BF}">
  <a:tblStyle styleId="{9C99ABC0-3460-4C88-830A-F0B93FEFC6B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1" d="100"/>
          <a:sy n="91" d="100"/>
        </p:scale>
        <p:origin x="786" y="90"/>
      </p:cViewPr>
      <p:guideLst>
        <p:guide orient="horz" pos="1620"/>
        <p:guide pos="2880"/>
      </p:guideLst>
    </p:cSldViewPr>
  </p:slideViewPr>
  <p:notesTextViewPr>
    <p:cViewPr>
      <p:scale>
        <a:sx n="1" d="1"/>
        <a:sy n="1" d="1"/>
      </p:scale>
      <p:origin x="0" y="0"/>
    </p:cViewPr>
  </p:notesTextViewPr>
  <p:sorterViewPr>
    <p:cViewPr>
      <p:scale>
        <a:sx n="100" d="100"/>
        <a:sy n="100" d="100"/>
      </p:scale>
      <p:origin x="0" y="-57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7" y="685800"/>
            <a:ext cx="6096299"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228600" algn="r" rtl="1">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r" rtl="1">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r" rtl="1">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r" rtl="1">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r" rtl="1">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r" rtl="1">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r" rtl="1">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r" rtl="1">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r" rtl="1">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 name="Google Shape;32;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7399f13f2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77399f13f2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5: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77399f13f2_2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77399f13f2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7399f13f2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7399f13f2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77399f13f2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77399f13f2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7399f13f2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7399f13f2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7399f13f2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77399f13f2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7399f13f2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77399f13f2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4: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 name="Google Shape;41;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8: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6: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9: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772fa9eb5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772fa9eb5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7: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77399f13f2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77399f13f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77399f13f2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77399f13f2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77399f13f2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77399f13f2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772fa9eb5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772fa9eb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3: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 name="Google Shape;5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77399f13f2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77399f13f2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4: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7399f13f2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7399f13f2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6: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 name="Google Shape;7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72fa9eb5a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72fa9eb5a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7399f13f2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7399f13f2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77399f13f2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77399f13f2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1583342"/>
            <a:ext cx="7772400" cy="1159799"/>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800"/>
              <a:buFont typeface="Arial"/>
              <a:buNone/>
              <a:defRPr sz="4800"/>
            </a:lvl1pPr>
            <a:lvl2pPr lvl="1" algn="ctr">
              <a:lnSpc>
                <a:spcPct val="100000"/>
              </a:lnSpc>
              <a:spcBef>
                <a:spcPts val="0"/>
              </a:spcBef>
              <a:spcAft>
                <a:spcPts val="0"/>
              </a:spcAft>
              <a:buSzPts val="4800"/>
              <a:buFont typeface="Arial"/>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1" name="Google Shape;11;p2"/>
          <p:cNvSpPr txBox="1">
            <a:spLocks noGrp="1"/>
          </p:cNvSpPr>
          <p:nvPr>
            <p:ph type="subTitle" idx="1"/>
          </p:nvPr>
        </p:nvSpPr>
        <p:spPr>
          <a:xfrm>
            <a:off x="685800" y="2840053"/>
            <a:ext cx="7772400" cy="784799"/>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3000"/>
              <a:buFont typeface="Arial"/>
              <a:buNone/>
              <a:defRPr>
                <a:solidFill>
                  <a:schemeClr val="dk2"/>
                </a:solidFill>
              </a:defRPr>
            </a:lvl1pPr>
            <a:lvl2pPr lvl="1" algn="ctr">
              <a:lnSpc>
                <a:spcPct val="100000"/>
              </a:lnSpc>
              <a:spcBef>
                <a:spcPts val="0"/>
              </a:spcBef>
              <a:spcAft>
                <a:spcPts val="0"/>
              </a:spcAft>
              <a:buClr>
                <a:schemeClr val="dk2"/>
              </a:buClr>
              <a:buSzPts val="3000"/>
              <a:buFont typeface="Arial"/>
              <a:buNone/>
              <a:defRPr sz="3000">
                <a:solidFill>
                  <a:schemeClr val="dk2"/>
                </a:solidFill>
              </a:defRPr>
            </a:lvl2pPr>
            <a:lvl3pPr lvl="2" algn="ctr">
              <a:lnSpc>
                <a:spcPct val="100000"/>
              </a:lnSpc>
              <a:spcBef>
                <a:spcPts val="0"/>
              </a:spcBef>
              <a:spcAft>
                <a:spcPts val="0"/>
              </a:spcAft>
              <a:buClr>
                <a:schemeClr val="dk2"/>
              </a:buClr>
              <a:buSzPts val="3000"/>
              <a:buFont typeface="Arial"/>
              <a:buNone/>
              <a:defRPr sz="3000">
                <a:solidFill>
                  <a:schemeClr val="dk2"/>
                </a:solidFill>
              </a:defRPr>
            </a:lvl3pPr>
            <a:lvl4pPr lvl="3" algn="ctr">
              <a:lnSpc>
                <a:spcPct val="100000"/>
              </a:lnSpc>
              <a:spcBef>
                <a:spcPts val="0"/>
              </a:spcBef>
              <a:spcAft>
                <a:spcPts val="0"/>
              </a:spcAft>
              <a:buClr>
                <a:schemeClr val="dk2"/>
              </a:buClr>
              <a:buSzPts val="3000"/>
              <a:buFont typeface="Arial"/>
              <a:buNone/>
              <a:defRPr sz="3000">
                <a:solidFill>
                  <a:schemeClr val="dk2"/>
                </a:solidFill>
              </a:defRPr>
            </a:lvl4pPr>
            <a:lvl5pPr lvl="4" algn="ctr">
              <a:lnSpc>
                <a:spcPct val="100000"/>
              </a:lnSpc>
              <a:spcBef>
                <a:spcPts val="0"/>
              </a:spcBef>
              <a:spcAft>
                <a:spcPts val="0"/>
              </a:spcAft>
              <a:buClr>
                <a:schemeClr val="dk2"/>
              </a:buClr>
              <a:buSzPts val="3000"/>
              <a:buFont typeface="Arial"/>
              <a:buNone/>
              <a:defRPr sz="3000">
                <a:solidFill>
                  <a:schemeClr val="dk2"/>
                </a:solidFill>
              </a:defRPr>
            </a:lvl5pPr>
            <a:lvl6pPr lvl="5" algn="ctr">
              <a:lnSpc>
                <a:spcPct val="100000"/>
              </a:lnSpc>
              <a:spcBef>
                <a:spcPts val="0"/>
              </a:spcBef>
              <a:spcAft>
                <a:spcPts val="0"/>
              </a:spcAft>
              <a:buClr>
                <a:schemeClr val="dk2"/>
              </a:buClr>
              <a:buSzPts val="3000"/>
              <a:buFont typeface="Arial"/>
              <a:buNone/>
              <a:defRPr sz="3000">
                <a:solidFill>
                  <a:schemeClr val="dk2"/>
                </a:solidFill>
              </a:defRPr>
            </a:lvl6pPr>
            <a:lvl7pPr lvl="6" algn="ctr">
              <a:lnSpc>
                <a:spcPct val="100000"/>
              </a:lnSpc>
              <a:spcBef>
                <a:spcPts val="0"/>
              </a:spcBef>
              <a:spcAft>
                <a:spcPts val="0"/>
              </a:spcAft>
              <a:buClr>
                <a:schemeClr val="dk2"/>
              </a:buClr>
              <a:buSzPts val="3000"/>
              <a:buFont typeface="Arial"/>
              <a:buNone/>
              <a:defRPr sz="3000">
                <a:solidFill>
                  <a:schemeClr val="dk2"/>
                </a:solidFill>
              </a:defRPr>
            </a:lvl7pPr>
            <a:lvl8pPr lvl="7" algn="ctr">
              <a:lnSpc>
                <a:spcPct val="100000"/>
              </a:lnSpc>
              <a:spcBef>
                <a:spcPts val="0"/>
              </a:spcBef>
              <a:spcAft>
                <a:spcPts val="0"/>
              </a:spcAft>
              <a:buClr>
                <a:schemeClr val="dk2"/>
              </a:buClr>
              <a:buSzPts val="3000"/>
              <a:buFont typeface="Arial"/>
              <a:buNone/>
              <a:defRPr sz="3000">
                <a:solidFill>
                  <a:schemeClr val="dk2"/>
                </a:solidFill>
              </a:defRPr>
            </a:lvl8pPr>
            <a:lvl9pPr lvl="8" algn="ctr">
              <a:lnSpc>
                <a:spcPct val="100000"/>
              </a:lnSpc>
              <a:spcBef>
                <a:spcPts val="0"/>
              </a:spcBef>
              <a:spcAft>
                <a:spcPts val="0"/>
              </a:spcAft>
              <a:buClr>
                <a:schemeClr val="dk2"/>
              </a:buClr>
              <a:buSzPts val="3000"/>
              <a:buFont typeface="Arial"/>
              <a:buNone/>
              <a:defRPr sz="3000">
                <a:solidFill>
                  <a:schemeClr val="dk2"/>
                </a:solidFill>
              </a:defRPr>
            </a:lvl9pPr>
          </a:lstStyle>
          <a:p>
            <a:endParaRPr/>
          </a:p>
        </p:txBody>
      </p:sp>
      <p:sp>
        <p:nvSpPr>
          <p:cNvPr id="12" name="Google Shape;12;p2"/>
          <p:cNvSpPr txBox="1">
            <a:spLocks noGrp="1"/>
          </p:cNvSpPr>
          <p:nvPr>
            <p:ph type="sldNum" idx="12"/>
          </p:nvPr>
        </p:nvSpPr>
        <p:spPr>
          <a:xfrm>
            <a:off x="8556791" y="4749850"/>
            <a:ext cx="548699"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Font typeface="Arial"/>
              <a:buNone/>
              <a:defRPr/>
            </a:lvl1pPr>
            <a:lvl2pPr lvl="1" algn="l">
              <a:lnSpc>
                <a:spcPct val="100000"/>
              </a:lnSpc>
              <a:spcBef>
                <a:spcPts val="0"/>
              </a:spcBef>
              <a:spcAft>
                <a:spcPts val="0"/>
              </a:spcAft>
              <a:buSzPts val="3600"/>
              <a:buFont typeface="Arial"/>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 name="Google Shape;15;p3"/>
          <p:cNvSpPr txBox="1">
            <a:spLocks noGrp="1"/>
          </p:cNvSpPr>
          <p:nvPr>
            <p:ph type="body" idx="1"/>
          </p:nvPr>
        </p:nvSpPr>
        <p:spPr>
          <a:xfrm>
            <a:off x="457200" y="1200150"/>
            <a:ext cx="8229600" cy="3725699"/>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3000"/>
              <a:buFont typeface="Arial"/>
              <a:buNone/>
              <a:defRPr/>
            </a:lvl1pPr>
            <a:lvl2pPr marL="914400" lvl="1" indent="-228600" algn="l">
              <a:lnSpc>
                <a:spcPct val="100000"/>
              </a:lnSpc>
              <a:spcBef>
                <a:spcPts val="0"/>
              </a:spcBef>
              <a:spcAft>
                <a:spcPts val="0"/>
              </a:spcAft>
              <a:buSzPts val="2400"/>
              <a:buFont typeface="Arial"/>
              <a:buNone/>
              <a:defRPr/>
            </a:lvl2pPr>
            <a:lvl3pPr marL="1371600" lvl="2" indent="-228600" algn="l">
              <a:lnSpc>
                <a:spcPct val="100000"/>
              </a:lnSpc>
              <a:spcBef>
                <a:spcPts val="0"/>
              </a:spcBef>
              <a:spcAft>
                <a:spcPts val="0"/>
              </a:spcAft>
              <a:buSzPts val="2400"/>
              <a:buFont typeface="Arial"/>
              <a:buNone/>
              <a:defRPr/>
            </a:lvl3pPr>
            <a:lvl4pPr marL="1828800" lvl="3" indent="-228600" algn="l">
              <a:lnSpc>
                <a:spcPct val="100000"/>
              </a:lnSpc>
              <a:spcBef>
                <a:spcPts val="0"/>
              </a:spcBef>
              <a:spcAft>
                <a:spcPts val="0"/>
              </a:spcAft>
              <a:buSzPts val="1800"/>
              <a:buFont typeface="Arial"/>
              <a:buNone/>
              <a:defRPr/>
            </a:lvl4pPr>
            <a:lvl5pPr marL="2286000" lvl="4" indent="-228600" algn="l">
              <a:lnSpc>
                <a:spcPct val="100000"/>
              </a:lnSpc>
              <a:spcBef>
                <a:spcPts val="0"/>
              </a:spcBef>
              <a:spcAft>
                <a:spcPts val="0"/>
              </a:spcAft>
              <a:buSzPts val="1800"/>
              <a:buFont typeface="Arial"/>
              <a:buNone/>
              <a:defRPr/>
            </a:lvl5pPr>
            <a:lvl6pPr marL="2743200" lvl="5" indent="-228600" algn="l">
              <a:lnSpc>
                <a:spcPct val="100000"/>
              </a:lnSpc>
              <a:spcBef>
                <a:spcPts val="0"/>
              </a:spcBef>
              <a:spcAft>
                <a:spcPts val="0"/>
              </a:spcAft>
              <a:buSzPts val="1800"/>
              <a:buFont typeface="Arial"/>
              <a:buNone/>
              <a:defRPr/>
            </a:lvl6pPr>
            <a:lvl7pPr marL="3200400" lvl="6" indent="-228600" algn="l">
              <a:lnSpc>
                <a:spcPct val="100000"/>
              </a:lnSpc>
              <a:spcBef>
                <a:spcPts val="0"/>
              </a:spcBef>
              <a:spcAft>
                <a:spcPts val="0"/>
              </a:spcAft>
              <a:buSzPts val="1800"/>
              <a:buFont typeface="Arial"/>
              <a:buNone/>
              <a:defRPr/>
            </a:lvl7pPr>
            <a:lvl8pPr marL="3657600" lvl="7" indent="-228600" algn="l">
              <a:lnSpc>
                <a:spcPct val="100000"/>
              </a:lnSpc>
              <a:spcBef>
                <a:spcPts val="0"/>
              </a:spcBef>
              <a:spcAft>
                <a:spcPts val="0"/>
              </a:spcAft>
              <a:buSzPts val="1800"/>
              <a:buFont typeface="Arial"/>
              <a:buNone/>
              <a:defRPr/>
            </a:lvl8pPr>
            <a:lvl9pPr marL="4114800" lvl="8" indent="-228600" algn="l">
              <a:lnSpc>
                <a:spcPct val="100000"/>
              </a:lnSpc>
              <a:spcBef>
                <a:spcPts val="0"/>
              </a:spcBef>
              <a:spcAft>
                <a:spcPts val="0"/>
              </a:spcAft>
              <a:buSzPts val="1800"/>
              <a:buFont typeface="Arial"/>
              <a:buNone/>
              <a:defRPr/>
            </a:lvl9pPr>
          </a:lstStyle>
          <a:p>
            <a:endParaRPr/>
          </a:p>
        </p:txBody>
      </p:sp>
      <p:sp>
        <p:nvSpPr>
          <p:cNvPr id="16" name="Google Shape;16;p3"/>
          <p:cNvSpPr txBox="1">
            <a:spLocks noGrp="1"/>
          </p:cNvSpPr>
          <p:nvPr>
            <p:ph type="sldNum" idx="12"/>
          </p:nvPr>
        </p:nvSpPr>
        <p:spPr>
          <a:xfrm>
            <a:off x="8556791" y="4749850"/>
            <a:ext cx="548699"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Font typeface="Arial"/>
              <a:buNone/>
              <a:defRPr/>
            </a:lvl1pPr>
            <a:lvl2pPr lvl="1" algn="l">
              <a:lnSpc>
                <a:spcPct val="100000"/>
              </a:lnSpc>
              <a:spcBef>
                <a:spcPts val="0"/>
              </a:spcBef>
              <a:spcAft>
                <a:spcPts val="0"/>
              </a:spcAft>
              <a:buSzPts val="3600"/>
              <a:buFont typeface="Arial"/>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9" name="Google Shape;19;p4"/>
          <p:cNvSpPr txBox="1">
            <a:spLocks noGrp="1"/>
          </p:cNvSpPr>
          <p:nvPr>
            <p:ph type="body" idx="1"/>
          </p:nvPr>
        </p:nvSpPr>
        <p:spPr>
          <a:xfrm>
            <a:off x="457200" y="1200150"/>
            <a:ext cx="3994500" cy="3725699"/>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3000"/>
              <a:buFont typeface="Arial"/>
              <a:buNone/>
              <a:defRPr/>
            </a:lvl1pPr>
            <a:lvl2pPr marL="914400" lvl="1" indent="-228600" algn="l">
              <a:lnSpc>
                <a:spcPct val="100000"/>
              </a:lnSpc>
              <a:spcBef>
                <a:spcPts val="0"/>
              </a:spcBef>
              <a:spcAft>
                <a:spcPts val="0"/>
              </a:spcAft>
              <a:buSzPts val="2400"/>
              <a:buFont typeface="Arial"/>
              <a:buNone/>
              <a:defRPr/>
            </a:lvl2pPr>
            <a:lvl3pPr marL="1371600" lvl="2" indent="-228600" algn="l">
              <a:lnSpc>
                <a:spcPct val="100000"/>
              </a:lnSpc>
              <a:spcBef>
                <a:spcPts val="0"/>
              </a:spcBef>
              <a:spcAft>
                <a:spcPts val="0"/>
              </a:spcAft>
              <a:buSzPts val="2400"/>
              <a:buFont typeface="Arial"/>
              <a:buNone/>
              <a:defRPr/>
            </a:lvl3pPr>
            <a:lvl4pPr marL="1828800" lvl="3" indent="-228600" algn="l">
              <a:lnSpc>
                <a:spcPct val="100000"/>
              </a:lnSpc>
              <a:spcBef>
                <a:spcPts val="0"/>
              </a:spcBef>
              <a:spcAft>
                <a:spcPts val="0"/>
              </a:spcAft>
              <a:buSzPts val="1800"/>
              <a:buFont typeface="Arial"/>
              <a:buNone/>
              <a:defRPr/>
            </a:lvl4pPr>
            <a:lvl5pPr marL="2286000" lvl="4" indent="-228600" algn="l">
              <a:lnSpc>
                <a:spcPct val="100000"/>
              </a:lnSpc>
              <a:spcBef>
                <a:spcPts val="0"/>
              </a:spcBef>
              <a:spcAft>
                <a:spcPts val="0"/>
              </a:spcAft>
              <a:buSzPts val="1800"/>
              <a:buFont typeface="Arial"/>
              <a:buNone/>
              <a:defRPr/>
            </a:lvl5pPr>
            <a:lvl6pPr marL="2743200" lvl="5" indent="-228600" algn="l">
              <a:lnSpc>
                <a:spcPct val="100000"/>
              </a:lnSpc>
              <a:spcBef>
                <a:spcPts val="0"/>
              </a:spcBef>
              <a:spcAft>
                <a:spcPts val="0"/>
              </a:spcAft>
              <a:buSzPts val="1800"/>
              <a:buFont typeface="Arial"/>
              <a:buNone/>
              <a:defRPr/>
            </a:lvl6pPr>
            <a:lvl7pPr marL="3200400" lvl="6" indent="-228600" algn="l">
              <a:lnSpc>
                <a:spcPct val="100000"/>
              </a:lnSpc>
              <a:spcBef>
                <a:spcPts val="0"/>
              </a:spcBef>
              <a:spcAft>
                <a:spcPts val="0"/>
              </a:spcAft>
              <a:buSzPts val="1800"/>
              <a:buFont typeface="Arial"/>
              <a:buNone/>
              <a:defRPr/>
            </a:lvl7pPr>
            <a:lvl8pPr marL="3657600" lvl="7" indent="-228600" algn="l">
              <a:lnSpc>
                <a:spcPct val="100000"/>
              </a:lnSpc>
              <a:spcBef>
                <a:spcPts val="0"/>
              </a:spcBef>
              <a:spcAft>
                <a:spcPts val="0"/>
              </a:spcAft>
              <a:buSzPts val="1800"/>
              <a:buFont typeface="Arial"/>
              <a:buNone/>
              <a:defRPr/>
            </a:lvl8pPr>
            <a:lvl9pPr marL="4114800" lvl="8" indent="-228600" algn="l">
              <a:lnSpc>
                <a:spcPct val="100000"/>
              </a:lnSpc>
              <a:spcBef>
                <a:spcPts val="0"/>
              </a:spcBef>
              <a:spcAft>
                <a:spcPts val="0"/>
              </a:spcAft>
              <a:buSzPts val="1800"/>
              <a:buFont typeface="Arial"/>
              <a:buNone/>
              <a:defRPr/>
            </a:lvl9pPr>
          </a:lstStyle>
          <a:p>
            <a:endParaRPr/>
          </a:p>
        </p:txBody>
      </p:sp>
      <p:sp>
        <p:nvSpPr>
          <p:cNvPr id="20" name="Google Shape;20;p4"/>
          <p:cNvSpPr txBox="1">
            <a:spLocks noGrp="1"/>
          </p:cNvSpPr>
          <p:nvPr>
            <p:ph type="body" idx="2"/>
          </p:nvPr>
        </p:nvSpPr>
        <p:spPr>
          <a:xfrm>
            <a:off x="4692273" y="1200150"/>
            <a:ext cx="3994500" cy="3725699"/>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3000"/>
              <a:buFont typeface="Arial"/>
              <a:buNone/>
              <a:defRPr/>
            </a:lvl1pPr>
            <a:lvl2pPr marL="914400" lvl="1" indent="-228600" algn="l">
              <a:lnSpc>
                <a:spcPct val="100000"/>
              </a:lnSpc>
              <a:spcBef>
                <a:spcPts val="0"/>
              </a:spcBef>
              <a:spcAft>
                <a:spcPts val="0"/>
              </a:spcAft>
              <a:buSzPts val="2400"/>
              <a:buFont typeface="Arial"/>
              <a:buNone/>
              <a:defRPr/>
            </a:lvl2pPr>
            <a:lvl3pPr marL="1371600" lvl="2" indent="-228600" algn="l">
              <a:lnSpc>
                <a:spcPct val="100000"/>
              </a:lnSpc>
              <a:spcBef>
                <a:spcPts val="0"/>
              </a:spcBef>
              <a:spcAft>
                <a:spcPts val="0"/>
              </a:spcAft>
              <a:buSzPts val="2400"/>
              <a:buFont typeface="Arial"/>
              <a:buNone/>
              <a:defRPr/>
            </a:lvl3pPr>
            <a:lvl4pPr marL="1828800" lvl="3" indent="-228600" algn="l">
              <a:lnSpc>
                <a:spcPct val="100000"/>
              </a:lnSpc>
              <a:spcBef>
                <a:spcPts val="0"/>
              </a:spcBef>
              <a:spcAft>
                <a:spcPts val="0"/>
              </a:spcAft>
              <a:buSzPts val="1800"/>
              <a:buFont typeface="Arial"/>
              <a:buNone/>
              <a:defRPr/>
            </a:lvl4pPr>
            <a:lvl5pPr marL="2286000" lvl="4" indent="-228600" algn="l">
              <a:lnSpc>
                <a:spcPct val="100000"/>
              </a:lnSpc>
              <a:spcBef>
                <a:spcPts val="0"/>
              </a:spcBef>
              <a:spcAft>
                <a:spcPts val="0"/>
              </a:spcAft>
              <a:buSzPts val="1800"/>
              <a:buFont typeface="Arial"/>
              <a:buNone/>
              <a:defRPr/>
            </a:lvl5pPr>
            <a:lvl6pPr marL="2743200" lvl="5" indent="-228600" algn="l">
              <a:lnSpc>
                <a:spcPct val="100000"/>
              </a:lnSpc>
              <a:spcBef>
                <a:spcPts val="0"/>
              </a:spcBef>
              <a:spcAft>
                <a:spcPts val="0"/>
              </a:spcAft>
              <a:buSzPts val="1800"/>
              <a:buFont typeface="Arial"/>
              <a:buNone/>
              <a:defRPr/>
            </a:lvl6pPr>
            <a:lvl7pPr marL="3200400" lvl="6" indent="-228600" algn="l">
              <a:lnSpc>
                <a:spcPct val="100000"/>
              </a:lnSpc>
              <a:spcBef>
                <a:spcPts val="0"/>
              </a:spcBef>
              <a:spcAft>
                <a:spcPts val="0"/>
              </a:spcAft>
              <a:buSzPts val="1800"/>
              <a:buFont typeface="Arial"/>
              <a:buNone/>
              <a:defRPr/>
            </a:lvl7pPr>
            <a:lvl8pPr marL="3657600" lvl="7" indent="-228600" algn="l">
              <a:lnSpc>
                <a:spcPct val="100000"/>
              </a:lnSpc>
              <a:spcBef>
                <a:spcPts val="0"/>
              </a:spcBef>
              <a:spcAft>
                <a:spcPts val="0"/>
              </a:spcAft>
              <a:buSzPts val="1800"/>
              <a:buFont typeface="Arial"/>
              <a:buNone/>
              <a:defRPr/>
            </a:lvl8pPr>
            <a:lvl9pPr marL="4114800" lvl="8" indent="-228600" algn="l">
              <a:lnSpc>
                <a:spcPct val="100000"/>
              </a:lnSpc>
              <a:spcBef>
                <a:spcPts val="0"/>
              </a:spcBef>
              <a:spcAft>
                <a:spcPts val="0"/>
              </a:spcAft>
              <a:buSzPts val="1800"/>
              <a:buFont typeface="Arial"/>
              <a:buNone/>
              <a:defRPr/>
            </a:lvl9pPr>
          </a:lstStyle>
          <a:p>
            <a:endParaRPr/>
          </a:p>
        </p:txBody>
      </p:sp>
      <p:sp>
        <p:nvSpPr>
          <p:cNvPr id="21" name="Google Shape;21;p4"/>
          <p:cNvSpPr txBox="1">
            <a:spLocks noGrp="1"/>
          </p:cNvSpPr>
          <p:nvPr>
            <p:ph type="sldNum" idx="12"/>
          </p:nvPr>
        </p:nvSpPr>
        <p:spPr>
          <a:xfrm>
            <a:off x="8556791" y="4749850"/>
            <a:ext cx="548699"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Font typeface="Arial"/>
              <a:buNone/>
              <a:defRPr/>
            </a:lvl1pPr>
            <a:lvl2pPr lvl="1" algn="l">
              <a:lnSpc>
                <a:spcPct val="100000"/>
              </a:lnSpc>
              <a:spcBef>
                <a:spcPts val="0"/>
              </a:spcBef>
              <a:spcAft>
                <a:spcPts val="0"/>
              </a:spcAft>
              <a:buSzPts val="3600"/>
              <a:buFont typeface="Arial"/>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4" name="Google Shape;24;p5"/>
          <p:cNvSpPr txBox="1">
            <a:spLocks noGrp="1"/>
          </p:cNvSpPr>
          <p:nvPr>
            <p:ph type="sldNum" idx="12"/>
          </p:nvPr>
        </p:nvSpPr>
        <p:spPr>
          <a:xfrm>
            <a:off x="8556791" y="4749850"/>
            <a:ext cx="548699"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5"/>
        <p:cNvGrpSpPr/>
        <p:nvPr/>
      </p:nvGrpSpPr>
      <p:grpSpPr>
        <a:xfrm>
          <a:off x="0" y="0"/>
          <a:ext cx="0" cy="0"/>
          <a:chOff x="0" y="0"/>
          <a:chExt cx="0" cy="0"/>
        </a:xfrm>
      </p:grpSpPr>
      <p:sp>
        <p:nvSpPr>
          <p:cNvPr id="26" name="Google Shape;26;p6"/>
          <p:cNvSpPr txBox="1">
            <a:spLocks noGrp="1"/>
          </p:cNvSpPr>
          <p:nvPr>
            <p:ph type="body" idx="1"/>
          </p:nvPr>
        </p:nvSpPr>
        <p:spPr>
          <a:xfrm>
            <a:off x="457200" y="4406309"/>
            <a:ext cx="8229600" cy="519599"/>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360"/>
              </a:spcBef>
              <a:spcAft>
                <a:spcPts val="0"/>
              </a:spcAft>
              <a:buSzPts val="1800"/>
              <a:buFont typeface="Arial"/>
              <a:buNone/>
              <a:defRPr sz="1800"/>
            </a:lvl1pPr>
            <a:lvl2pPr marL="914400" lvl="1" indent="-228600" algn="l">
              <a:lnSpc>
                <a:spcPct val="100000"/>
              </a:lnSpc>
              <a:spcBef>
                <a:spcPts val="480"/>
              </a:spcBef>
              <a:spcAft>
                <a:spcPts val="0"/>
              </a:spcAft>
              <a:buSzPts val="1800"/>
              <a:buNone/>
              <a:defRPr/>
            </a:lvl2pPr>
            <a:lvl3pPr marL="1371600" lvl="2" indent="-228600" algn="l">
              <a:lnSpc>
                <a:spcPct val="100000"/>
              </a:lnSpc>
              <a:spcBef>
                <a:spcPts val="480"/>
              </a:spcBef>
              <a:spcAft>
                <a:spcPts val="0"/>
              </a:spcAft>
              <a:buSzPts val="1800"/>
              <a:buNone/>
              <a:defRPr/>
            </a:lvl3pPr>
            <a:lvl4pPr marL="1828800" lvl="3" indent="-228600" algn="l">
              <a:lnSpc>
                <a:spcPct val="100000"/>
              </a:lnSpc>
              <a:spcBef>
                <a:spcPts val="360"/>
              </a:spcBef>
              <a:spcAft>
                <a:spcPts val="0"/>
              </a:spcAft>
              <a:buSzPts val="1800"/>
              <a:buNone/>
              <a:defRPr/>
            </a:lvl4pPr>
            <a:lvl5pPr marL="2286000" lvl="4" indent="-228600" algn="l">
              <a:lnSpc>
                <a:spcPct val="100000"/>
              </a:lnSpc>
              <a:spcBef>
                <a:spcPts val="360"/>
              </a:spcBef>
              <a:spcAft>
                <a:spcPts val="0"/>
              </a:spcAft>
              <a:buSzPts val="1800"/>
              <a:buNone/>
              <a:defRPr/>
            </a:lvl5pPr>
            <a:lvl6pPr marL="2743200" lvl="5" indent="-228600" algn="l">
              <a:lnSpc>
                <a:spcPct val="100000"/>
              </a:lnSpc>
              <a:spcBef>
                <a:spcPts val="360"/>
              </a:spcBef>
              <a:spcAft>
                <a:spcPts val="0"/>
              </a:spcAft>
              <a:buSzPts val="1800"/>
              <a:buNone/>
              <a:defRPr/>
            </a:lvl6pPr>
            <a:lvl7pPr marL="3200400" lvl="6" indent="-228600" algn="l">
              <a:lnSpc>
                <a:spcPct val="100000"/>
              </a:lnSpc>
              <a:spcBef>
                <a:spcPts val="360"/>
              </a:spcBef>
              <a:spcAft>
                <a:spcPts val="0"/>
              </a:spcAft>
              <a:buSzPts val="1800"/>
              <a:buNone/>
              <a:defRPr/>
            </a:lvl7pPr>
            <a:lvl8pPr marL="3657600" lvl="7" indent="-228600" algn="l">
              <a:lnSpc>
                <a:spcPct val="100000"/>
              </a:lnSpc>
              <a:spcBef>
                <a:spcPts val="360"/>
              </a:spcBef>
              <a:spcAft>
                <a:spcPts val="0"/>
              </a:spcAft>
              <a:buSzPts val="1800"/>
              <a:buNone/>
              <a:defRPr/>
            </a:lvl8pPr>
            <a:lvl9pPr marL="4114800" lvl="8" indent="-228600" algn="l">
              <a:lnSpc>
                <a:spcPct val="100000"/>
              </a:lnSpc>
              <a:spcBef>
                <a:spcPts val="360"/>
              </a:spcBef>
              <a:spcAft>
                <a:spcPts val="0"/>
              </a:spcAft>
              <a:buSzPts val="1800"/>
              <a:buNone/>
              <a:defRPr/>
            </a:lvl9pPr>
          </a:lstStyle>
          <a:p>
            <a:endParaRPr/>
          </a:p>
        </p:txBody>
      </p:sp>
      <p:sp>
        <p:nvSpPr>
          <p:cNvPr id="27" name="Google Shape;27;p6"/>
          <p:cNvSpPr txBox="1">
            <a:spLocks noGrp="1"/>
          </p:cNvSpPr>
          <p:nvPr>
            <p:ph type="sldNum" idx="12"/>
          </p:nvPr>
        </p:nvSpPr>
        <p:spPr>
          <a:xfrm>
            <a:off x="8556791" y="4749850"/>
            <a:ext cx="548699"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7"/>
          <p:cNvSpPr txBox="1">
            <a:spLocks noGrp="1"/>
          </p:cNvSpPr>
          <p:nvPr>
            <p:ph type="sldNum" idx="12"/>
          </p:nvPr>
        </p:nvSpPr>
        <p:spPr>
          <a:xfrm>
            <a:off x="8556791" y="4749850"/>
            <a:ext cx="548699"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2pPr>
            <a:lvl3pPr lvl="2">
              <a:spcBef>
                <a:spcPts val="0"/>
              </a:spcBef>
              <a:spcAft>
                <a:spcPts val="0"/>
              </a:spcAft>
              <a:buClr>
                <a:schemeClr val="dk1"/>
              </a:buClr>
              <a:buSzPts val="3600"/>
              <a:buFont typeface="Arial"/>
              <a:buNone/>
              <a:defRPr sz="3600" b="1">
                <a:solidFill>
                  <a:schemeClr val="dk1"/>
                </a:solidFill>
              </a:defRPr>
            </a:lvl3pPr>
            <a:lvl4pPr lvl="3">
              <a:spcBef>
                <a:spcPts val="0"/>
              </a:spcBef>
              <a:spcAft>
                <a:spcPts val="0"/>
              </a:spcAft>
              <a:buClr>
                <a:schemeClr val="dk1"/>
              </a:buClr>
              <a:buSzPts val="3600"/>
              <a:buFont typeface="Arial"/>
              <a:buNone/>
              <a:defRPr sz="3600" b="1">
                <a:solidFill>
                  <a:schemeClr val="dk1"/>
                </a:solidFill>
              </a:defRPr>
            </a:lvl4pPr>
            <a:lvl5pPr lvl="4">
              <a:spcBef>
                <a:spcPts val="0"/>
              </a:spcBef>
              <a:spcAft>
                <a:spcPts val="0"/>
              </a:spcAft>
              <a:buClr>
                <a:schemeClr val="dk1"/>
              </a:buClr>
              <a:buSzPts val="3600"/>
              <a:buFont typeface="Arial"/>
              <a:buNone/>
              <a:defRPr sz="3600" b="1">
                <a:solidFill>
                  <a:schemeClr val="dk1"/>
                </a:solidFill>
              </a:defRPr>
            </a:lvl5pPr>
            <a:lvl6pPr lvl="5">
              <a:spcBef>
                <a:spcPts val="0"/>
              </a:spcBef>
              <a:spcAft>
                <a:spcPts val="0"/>
              </a:spcAft>
              <a:buClr>
                <a:schemeClr val="dk1"/>
              </a:buClr>
              <a:buSzPts val="3600"/>
              <a:buFont typeface="Arial"/>
              <a:buNone/>
              <a:defRPr sz="3600" b="1">
                <a:solidFill>
                  <a:schemeClr val="dk1"/>
                </a:solidFill>
              </a:defRPr>
            </a:lvl6pPr>
            <a:lvl7pPr lvl="6">
              <a:spcBef>
                <a:spcPts val="0"/>
              </a:spcBef>
              <a:spcAft>
                <a:spcPts val="0"/>
              </a:spcAft>
              <a:buClr>
                <a:schemeClr val="dk1"/>
              </a:buClr>
              <a:buSzPts val="3600"/>
              <a:buFont typeface="Arial"/>
              <a:buNone/>
              <a:defRPr sz="3600" b="1">
                <a:solidFill>
                  <a:schemeClr val="dk1"/>
                </a:solidFill>
              </a:defRPr>
            </a:lvl7pPr>
            <a:lvl8pPr lvl="7">
              <a:spcBef>
                <a:spcPts val="0"/>
              </a:spcBef>
              <a:spcAft>
                <a:spcPts val="0"/>
              </a:spcAft>
              <a:buClr>
                <a:schemeClr val="dk1"/>
              </a:buClr>
              <a:buSzPts val="3600"/>
              <a:buFont typeface="Arial"/>
              <a:buNone/>
              <a:defRPr sz="3600" b="1">
                <a:solidFill>
                  <a:schemeClr val="dk1"/>
                </a:solidFill>
              </a:defRPr>
            </a:lvl8pPr>
            <a:lvl9pPr lvl="8">
              <a:spcBef>
                <a:spcPts val="0"/>
              </a:spcBef>
              <a:spcAft>
                <a:spcPts val="0"/>
              </a:spcAft>
              <a:buClr>
                <a:schemeClr val="dk1"/>
              </a:buClr>
              <a:buSzPts val="3600"/>
              <a:buFont typeface="Arial"/>
              <a:buNone/>
              <a:defRPr sz="3600" b="1">
                <a:solidFill>
                  <a:schemeClr val="dk1"/>
                </a:solidFill>
              </a:defRPr>
            </a:lvl9pPr>
          </a:lstStyle>
          <a:p>
            <a:endParaRPr/>
          </a:p>
        </p:txBody>
      </p:sp>
      <p:sp>
        <p:nvSpPr>
          <p:cNvPr id="7" name="Google Shape;7;p1"/>
          <p:cNvSpPr txBox="1">
            <a:spLocks noGrp="1"/>
          </p:cNvSpPr>
          <p:nvPr>
            <p:ph type="body" idx="1"/>
          </p:nvPr>
        </p:nvSpPr>
        <p:spPr>
          <a:xfrm>
            <a:off x="457200" y="1200150"/>
            <a:ext cx="8229600" cy="3725699"/>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60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556791" y="4749850"/>
            <a:ext cx="548699"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biteable.com/watch/-2340723"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cfOpZ6hvJC8"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gCZDLKZ2oG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oR-hC7bQFE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youtube.com/watch?v=oR-hC7bQFEA" TargetMode="Externa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oR-hC7bQFE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biteable.com/watch/-2340117" TargetMode="External"/><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mSWeNBVsLv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GgOyKFVeNI"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ctrTitle"/>
          </p:nvPr>
        </p:nvSpPr>
        <p:spPr>
          <a:xfrm>
            <a:off x="576150" y="3537626"/>
            <a:ext cx="7772400" cy="1329300"/>
          </a:xfrm>
          <a:prstGeom prst="rect">
            <a:avLst/>
          </a:prstGeom>
          <a:noFill/>
          <a:ln>
            <a:noFill/>
          </a:ln>
        </p:spPr>
        <p:txBody>
          <a:bodyPr spcFirstLastPara="1" wrap="square" lIns="91425" tIns="91425" rIns="91425" bIns="91425" anchor="b" anchorCtr="0">
            <a:noAutofit/>
          </a:bodyPr>
          <a:lstStyle/>
          <a:p>
            <a:pPr marL="0" lvl="0" indent="0" algn="ctr" rtl="1">
              <a:lnSpc>
                <a:spcPct val="100000"/>
              </a:lnSpc>
              <a:spcBef>
                <a:spcPts val="0"/>
              </a:spcBef>
              <a:spcAft>
                <a:spcPts val="0"/>
              </a:spcAft>
              <a:buSzPts val="4800"/>
              <a:buFont typeface="Arial"/>
              <a:buNone/>
            </a:pPr>
            <a:endParaRPr/>
          </a:p>
          <a:p>
            <a:pPr marL="0" lvl="0" indent="0" algn="ctr" rtl="1">
              <a:lnSpc>
                <a:spcPct val="100000"/>
              </a:lnSpc>
              <a:spcBef>
                <a:spcPts val="0"/>
              </a:spcBef>
              <a:spcAft>
                <a:spcPts val="0"/>
              </a:spcAft>
              <a:buSzPts val="1800"/>
              <a:buFont typeface="Arial"/>
              <a:buNone/>
            </a:pPr>
            <a:endParaRPr sz="1800" b="0"/>
          </a:p>
          <a:p>
            <a:pPr marL="0" lvl="0" indent="0" algn="ctr" rtl="1">
              <a:lnSpc>
                <a:spcPct val="100000"/>
              </a:lnSpc>
              <a:spcBef>
                <a:spcPts val="0"/>
              </a:spcBef>
              <a:spcAft>
                <a:spcPts val="0"/>
              </a:spcAft>
              <a:buSzPts val="4800"/>
              <a:buFont typeface="Arial"/>
              <a:buNone/>
            </a:pPr>
            <a:endParaRPr/>
          </a:p>
          <a:p>
            <a:pPr marL="0" lvl="0" indent="0" algn="ctr" rtl="1">
              <a:lnSpc>
                <a:spcPct val="100000"/>
              </a:lnSpc>
              <a:spcBef>
                <a:spcPts val="0"/>
              </a:spcBef>
              <a:spcAft>
                <a:spcPts val="0"/>
              </a:spcAft>
              <a:buSzPts val="3600"/>
              <a:buFont typeface="Arial"/>
              <a:buNone/>
            </a:pPr>
            <a:endParaRPr sz="3600"/>
          </a:p>
          <a:p>
            <a:pPr marL="0" lvl="0" indent="0" algn="ctr" rtl="1">
              <a:lnSpc>
                <a:spcPct val="100000"/>
              </a:lnSpc>
              <a:spcBef>
                <a:spcPts val="0"/>
              </a:spcBef>
              <a:spcAft>
                <a:spcPts val="0"/>
              </a:spcAft>
              <a:buSzPts val="3600"/>
              <a:buFont typeface="Arial"/>
              <a:buNone/>
            </a:pPr>
            <a:endParaRPr sz="3600"/>
          </a:p>
          <a:p>
            <a:pPr marL="0" lvl="0" indent="0" algn="ctr" rtl="1">
              <a:lnSpc>
                <a:spcPct val="100000"/>
              </a:lnSpc>
              <a:spcBef>
                <a:spcPts val="0"/>
              </a:spcBef>
              <a:spcAft>
                <a:spcPts val="0"/>
              </a:spcAft>
              <a:buSzPts val="3600"/>
              <a:buFont typeface="Arial"/>
              <a:buNone/>
            </a:pPr>
            <a:endParaRPr sz="3600"/>
          </a:p>
          <a:p>
            <a:pPr marL="0" lvl="0" indent="0" algn="ctr" rtl="1">
              <a:lnSpc>
                <a:spcPct val="100000"/>
              </a:lnSpc>
              <a:spcBef>
                <a:spcPts val="0"/>
              </a:spcBef>
              <a:spcAft>
                <a:spcPts val="0"/>
              </a:spcAft>
              <a:buSzPts val="3600"/>
              <a:buFont typeface="Arial"/>
              <a:buNone/>
            </a:pPr>
            <a:endParaRPr sz="3600"/>
          </a:p>
          <a:p>
            <a:pPr marL="0" lvl="0" indent="0" algn="ctr" rtl="1">
              <a:lnSpc>
                <a:spcPct val="100000"/>
              </a:lnSpc>
              <a:spcBef>
                <a:spcPts val="0"/>
              </a:spcBef>
              <a:spcAft>
                <a:spcPts val="0"/>
              </a:spcAft>
              <a:buSzPts val="3600"/>
              <a:buFont typeface="Arial"/>
              <a:buNone/>
            </a:pPr>
            <a:r>
              <a:rPr lang="iw-IL" sz="3600">
                <a:latin typeface="Arial"/>
                <a:ea typeface="Arial"/>
                <a:cs typeface="Arial"/>
                <a:sym typeface="Arial"/>
              </a:rPr>
              <a:t/>
            </a:r>
            <a:br>
              <a:rPr lang="iw-IL" sz="3600">
                <a:latin typeface="Arial"/>
                <a:ea typeface="Arial"/>
                <a:cs typeface="Arial"/>
                <a:sym typeface="Arial"/>
              </a:rPr>
            </a:br>
            <a:r>
              <a:rPr lang="iw-IL" sz="4000">
                <a:solidFill>
                  <a:srgbClr val="0000FF"/>
                </a:solidFill>
                <a:latin typeface="David"/>
                <a:ea typeface="David"/>
                <a:cs typeface="David"/>
                <a:sym typeface="David"/>
              </a:rPr>
              <a:t>אם צריך לבחור, </a:t>
            </a:r>
            <a:br>
              <a:rPr lang="iw-IL" sz="4000">
                <a:solidFill>
                  <a:srgbClr val="0000FF"/>
                </a:solidFill>
                <a:latin typeface="David"/>
                <a:ea typeface="David"/>
                <a:cs typeface="David"/>
                <a:sym typeface="David"/>
              </a:rPr>
            </a:br>
            <a:r>
              <a:rPr lang="iw-IL" sz="4000">
                <a:solidFill>
                  <a:srgbClr val="0000FF"/>
                </a:solidFill>
                <a:latin typeface="David"/>
                <a:ea typeface="David"/>
                <a:cs typeface="David"/>
                <a:sym typeface="David"/>
              </a:rPr>
              <a:t>אז הכי ברור שבמגמת מדעי החברה!!!</a:t>
            </a:r>
            <a:endParaRPr sz="4000">
              <a:solidFill>
                <a:srgbClr val="0000FF"/>
              </a:solidFill>
              <a:latin typeface="David"/>
              <a:ea typeface="David"/>
              <a:cs typeface="David"/>
              <a:sym typeface="David"/>
            </a:endParaRPr>
          </a:p>
        </p:txBody>
      </p:sp>
      <p:sp>
        <p:nvSpPr>
          <p:cNvPr id="35" name="Google Shape;35;p8"/>
          <p:cNvSpPr txBox="1">
            <a:spLocks noGrp="1"/>
          </p:cNvSpPr>
          <p:nvPr>
            <p:ph type="sldNum" idx="12"/>
          </p:nvPr>
        </p:nvSpPr>
        <p:spPr>
          <a:xfrm>
            <a:off x="8556791" y="4749850"/>
            <a:ext cx="548699"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dk1"/>
              </a:buClr>
              <a:buSzPts val="1300"/>
              <a:buFont typeface="Arial"/>
              <a:buNone/>
            </a:pPr>
            <a:fld id="{00000000-1234-1234-1234-123412341234}" type="slidenum">
              <a:rPr lang="iw-IL"/>
              <a:t>1</a:t>
            </a:fld>
            <a:endParaRPr/>
          </a:p>
        </p:txBody>
      </p:sp>
      <p:sp>
        <p:nvSpPr>
          <p:cNvPr id="36" name="Google Shape;36;p8"/>
          <p:cNvSpPr txBox="1"/>
          <p:nvPr/>
        </p:nvSpPr>
        <p:spPr>
          <a:xfrm>
            <a:off x="291325" y="295675"/>
            <a:ext cx="8556900" cy="1329300"/>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iw-IL" sz="4000" b="1">
                <a:solidFill>
                  <a:srgbClr val="0000FF"/>
                </a:solidFill>
                <a:latin typeface="David"/>
                <a:ea typeface="David"/>
                <a:cs typeface="David"/>
                <a:sym typeface="David"/>
              </a:rPr>
              <a:t>מדעי החברה - מקצוע לחיים - </a:t>
            </a:r>
            <a:r>
              <a:rPr lang="iw-IL" sz="3600" b="1">
                <a:solidFill>
                  <a:srgbClr val="0000FF"/>
                </a:solidFill>
                <a:latin typeface="David"/>
                <a:ea typeface="David"/>
                <a:cs typeface="David"/>
                <a:sym typeface="David"/>
              </a:rPr>
              <a:t/>
            </a:r>
            <a:br>
              <a:rPr lang="iw-IL" sz="3600" b="1">
                <a:solidFill>
                  <a:srgbClr val="0000FF"/>
                </a:solidFill>
                <a:latin typeface="David"/>
                <a:ea typeface="David"/>
                <a:cs typeface="David"/>
                <a:sym typeface="David"/>
              </a:rPr>
            </a:br>
            <a:r>
              <a:rPr lang="iw-IL" sz="2600" b="1">
                <a:solidFill>
                  <a:srgbClr val="0000FF"/>
                </a:solidFill>
                <a:latin typeface="David"/>
                <a:ea typeface="David"/>
                <a:cs typeface="David"/>
                <a:sym typeface="David"/>
              </a:rPr>
              <a:t>המפתח לחוויה - להבין את עצמי ואת המתרחש סביבי</a:t>
            </a:r>
            <a:r>
              <a:rPr lang="iw-IL" sz="2200" b="1">
                <a:solidFill>
                  <a:srgbClr val="0000FF"/>
                </a:solidFill>
                <a:latin typeface="David"/>
                <a:ea typeface="David"/>
                <a:cs typeface="David"/>
                <a:sym typeface="David"/>
              </a:rPr>
              <a:t/>
            </a:r>
            <a:br>
              <a:rPr lang="iw-IL" sz="2200" b="1">
                <a:solidFill>
                  <a:srgbClr val="0000FF"/>
                </a:solidFill>
                <a:latin typeface="David"/>
                <a:ea typeface="David"/>
                <a:cs typeface="David"/>
                <a:sym typeface="David"/>
              </a:rPr>
            </a:br>
            <a:endParaRPr/>
          </a:p>
        </p:txBody>
      </p:sp>
      <p:pic>
        <p:nvPicPr>
          <p:cNvPr id="37" name="Google Shape;37;p8"/>
          <p:cNvPicPr preferRelativeResize="0"/>
          <p:nvPr/>
        </p:nvPicPr>
        <p:blipFill>
          <a:blip r:embed="rId3">
            <a:alphaModFix/>
          </a:blip>
          <a:stretch>
            <a:fillRect/>
          </a:stretch>
        </p:blipFill>
        <p:spPr>
          <a:xfrm>
            <a:off x="1338138" y="1500188"/>
            <a:ext cx="2143125" cy="2143125"/>
          </a:xfrm>
          <a:prstGeom prst="rect">
            <a:avLst/>
          </a:prstGeom>
          <a:noFill/>
          <a:ln>
            <a:noFill/>
          </a:ln>
        </p:spPr>
      </p:pic>
      <p:pic>
        <p:nvPicPr>
          <p:cNvPr id="38" name="Google Shape;38;p8"/>
          <p:cNvPicPr preferRelativeResize="0"/>
          <p:nvPr/>
        </p:nvPicPr>
        <p:blipFill>
          <a:blip r:embed="rId4">
            <a:alphaModFix/>
          </a:blip>
          <a:stretch>
            <a:fillRect/>
          </a:stretch>
        </p:blipFill>
        <p:spPr>
          <a:xfrm>
            <a:off x="6057309" y="1666650"/>
            <a:ext cx="2461741" cy="196260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rgbClr val="EFEFEF"/>
        </a:solidFill>
        <a:effectLst/>
      </p:bgPr>
    </p:bg>
    <p:spTree>
      <p:nvGrpSpPr>
        <p:cNvPr id="1" name="Shape 109"/>
        <p:cNvGrpSpPr/>
        <p:nvPr/>
      </p:nvGrpSpPr>
      <p:grpSpPr>
        <a:xfrm>
          <a:off x="0" y="0"/>
          <a:ext cx="0" cy="0"/>
          <a:chOff x="0" y="0"/>
          <a:chExt cx="0" cy="0"/>
        </a:xfrm>
      </p:grpSpPr>
      <p:sp>
        <p:nvSpPr>
          <p:cNvPr id="110" name="Google Shape;110;p17"/>
          <p:cNvSpPr txBox="1">
            <a:spLocks noGrp="1"/>
          </p:cNvSpPr>
          <p:nvPr>
            <p:ph type="body" idx="1"/>
          </p:nvPr>
        </p:nvSpPr>
        <p:spPr>
          <a:xfrm>
            <a:off x="5419725" y="1179000"/>
            <a:ext cx="3564900" cy="29280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iw-IL" sz="5100" b="1">
                <a:solidFill>
                  <a:srgbClr val="D60093"/>
                </a:solidFill>
                <a:latin typeface="David"/>
                <a:ea typeface="David"/>
                <a:cs typeface="David"/>
                <a:sym typeface="David"/>
              </a:rPr>
              <a:t>תגובות</a:t>
            </a:r>
            <a:endParaRPr sz="5100" b="1">
              <a:solidFill>
                <a:srgbClr val="D60093"/>
              </a:solidFill>
              <a:latin typeface="David"/>
              <a:ea typeface="David"/>
              <a:cs typeface="David"/>
              <a:sym typeface="David"/>
            </a:endParaRPr>
          </a:p>
          <a:p>
            <a:pPr marL="0" lvl="0" indent="0" algn="ctr" rtl="1">
              <a:spcBef>
                <a:spcPts val="0"/>
              </a:spcBef>
              <a:spcAft>
                <a:spcPts val="0"/>
              </a:spcAft>
              <a:buNone/>
            </a:pPr>
            <a:r>
              <a:rPr lang="iw-IL" sz="5100" b="1">
                <a:solidFill>
                  <a:srgbClr val="D60093"/>
                </a:solidFill>
                <a:latin typeface="David"/>
                <a:ea typeface="David"/>
                <a:cs typeface="David"/>
                <a:sym typeface="David"/>
              </a:rPr>
              <a:t>פיזיולוגיות</a:t>
            </a:r>
            <a:endParaRPr sz="5100" b="1">
              <a:solidFill>
                <a:srgbClr val="D60093"/>
              </a:solidFill>
              <a:latin typeface="David"/>
              <a:ea typeface="David"/>
              <a:cs typeface="David"/>
              <a:sym typeface="David"/>
            </a:endParaRPr>
          </a:p>
          <a:p>
            <a:pPr marL="0" lvl="0" indent="0" algn="ctr" rtl="1">
              <a:spcBef>
                <a:spcPts val="0"/>
              </a:spcBef>
              <a:spcAft>
                <a:spcPts val="0"/>
              </a:spcAft>
              <a:buNone/>
            </a:pPr>
            <a:r>
              <a:rPr lang="iw-IL" sz="5100" b="1">
                <a:solidFill>
                  <a:srgbClr val="D60093"/>
                </a:solidFill>
                <a:latin typeface="David"/>
                <a:ea typeface="David"/>
                <a:cs typeface="David"/>
                <a:sym typeface="David"/>
              </a:rPr>
              <a:t>ללחץ</a:t>
            </a:r>
            <a:endParaRPr sz="5100" b="1">
              <a:solidFill>
                <a:srgbClr val="D60093"/>
              </a:solidFill>
              <a:latin typeface="David"/>
              <a:ea typeface="David"/>
              <a:cs typeface="David"/>
              <a:sym typeface="David"/>
            </a:endParaRPr>
          </a:p>
        </p:txBody>
      </p:sp>
      <p:sp>
        <p:nvSpPr>
          <p:cNvPr id="111" name="Google Shape;111;p17"/>
          <p:cNvSpPr txBox="1">
            <a:spLocks noGrp="1"/>
          </p:cNvSpPr>
          <p:nvPr>
            <p:ph type="sldNum" idx="12"/>
          </p:nvPr>
        </p:nvSpPr>
        <p:spPr>
          <a:xfrm>
            <a:off x="8556791" y="474985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300"/>
              <a:buFont typeface="Arial"/>
              <a:buNone/>
            </a:pPr>
            <a:fld id="{00000000-1234-1234-1234-123412341234}" type="slidenum">
              <a:rPr lang="iw-IL"/>
              <a:t>10</a:t>
            </a:fld>
            <a:endParaRPr/>
          </a:p>
        </p:txBody>
      </p:sp>
      <p:pic>
        <p:nvPicPr>
          <p:cNvPr id="112" name="Google Shape;112;p17"/>
          <p:cNvPicPr preferRelativeResize="0"/>
          <p:nvPr/>
        </p:nvPicPr>
        <p:blipFill>
          <a:blip r:embed="rId3">
            <a:alphaModFix/>
          </a:blip>
          <a:stretch>
            <a:fillRect/>
          </a:stretch>
        </p:blipFill>
        <p:spPr>
          <a:xfrm>
            <a:off x="1241502" y="409225"/>
            <a:ext cx="4483025" cy="43640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290325" y="205975"/>
            <a:ext cx="5904600" cy="857400"/>
          </a:xfrm>
          <a:prstGeom prst="rect">
            <a:avLst/>
          </a:prstGeom>
          <a:noFill/>
          <a:ln>
            <a:noFill/>
          </a:ln>
        </p:spPr>
        <p:txBody>
          <a:bodyPr spcFirstLastPara="1" wrap="square" lIns="91425" tIns="91425" rIns="91425" bIns="91425" anchor="b" anchorCtr="0">
            <a:noAutofit/>
          </a:bodyPr>
          <a:lstStyle/>
          <a:p>
            <a:pPr marL="0" lvl="0" indent="0" algn="ctr" rtl="1">
              <a:lnSpc>
                <a:spcPct val="100000"/>
              </a:lnSpc>
              <a:spcBef>
                <a:spcPts val="0"/>
              </a:spcBef>
              <a:spcAft>
                <a:spcPts val="0"/>
              </a:spcAft>
              <a:buSzPts val="3600"/>
              <a:buFont typeface="David"/>
              <a:buNone/>
            </a:pPr>
            <a:r>
              <a:rPr lang="iw-IL" sz="4100">
                <a:solidFill>
                  <a:srgbClr val="D60093"/>
                </a:solidFill>
                <a:latin typeface="David"/>
                <a:ea typeface="David"/>
                <a:cs typeface="David"/>
                <a:sym typeface="David"/>
              </a:rPr>
              <a:t>אז מה נלמד בפסיכולוגיה?</a:t>
            </a:r>
            <a:endParaRPr sz="4100">
              <a:solidFill>
                <a:srgbClr val="D60093"/>
              </a:solidFill>
              <a:latin typeface="David"/>
              <a:ea typeface="David"/>
              <a:cs typeface="David"/>
              <a:sym typeface="David"/>
            </a:endParaRPr>
          </a:p>
        </p:txBody>
      </p:sp>
      <p:sp>
        <p:nvSpPr>
          <p:cNvPr id="118" name="Google Shape;118;p18"/>
          <p:cNvSpPr txBox="1">
            <a:spLocks noGrp="1"/>
          </p:cNvSpPr>
          <p:nvPr>
            <p:ph type="body" idx="1"/>
          </p:nvPr>
        </p:nvSpPr>
        <p:spPr>
          <a:xfrm>
            <a:off x="457200" y="2462835"/>
            <a:ext cx="8229600" cy="120032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iw-IL" sz="1800" b="0" i="0" u="none" strike="noStrike" cap="none">
                <a:solidFill>
                  <a:schemeClr val="dk1"/>
                </a:solidFill>
                <a:latin typeface="Arial"/>
                <a:ea typeface="Arial"/>
                <a:cs typeface="Arial"/>
                <a:sym typeface="Arial"/>
              </a:rPr>
              <a:t/>
            </a:r>
            <a:br>
              <a:rPr lang="iw-IL"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iw-IL" sz="1800" b="0" i="0" u="none" strike="noStrike" cap="none">
                <a:solidFill>
                  <a:schemeClr val="dk1"/>
                </a:solidFill>
                <a:latin typeface="Arial"/>
                <a:ea typeface="Arial"/>
                <a:cs typeface="Arial"/>
                <a:sym typeface="Arial"/>
              </a:rPr>
              <a:t/>
            </a:r>
            <a:br>
              <a:rPr lang="iw-IL"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119" name="Google Shape;119;p18"/>
          <p:cNvSpPr txBox="1">
            <a:spLocks noGrp="1"/>
          </p:cNvSpPr>
          <p:nvPr>
            <p:ph type="sldNum" idx="12"/>
          </p:nvPr>
        </p:nvSpPr>
        <p:spPr>
          <a:xfrm>
            <a:off x="8556791" y="4749850"/>
            <a:ext cx="548699"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dk1"/>
              </a:buClr>
              <a:buSzPts val="1300"/>
              <a:buFont typeface="Arial"/>
              <a:buNone/>
            </a:pPr>
            <a:fld id="{00000000-1234-1234-1234-123412341234}" type="slidenum">
              <a:rPr lang="iw-IL"/>
              <a:t>11</a:t>
            </a:fld>
            <a:endParaRPr/>
          </a:p>
        </p:txBody>
      </p:sp>
      <p:sp>
        <p:nvSpPr>
          <p:cNvPr id="120" name="Google Shape;120;p18"/>
          <p:cNvSpPr/>
          <p:nvPr/>
        </p:nvSpPr>
        <p:spPr>
          <a:xfrm>
            <a:off x="457200" y="1656687"/>
            <a:ext cx="5650500" cy="615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155CC"/>
              </a:buClr>
              <a:buSzPts val="2000"/>
              <a:buFont typeface="Arial"/>
              <a:buNone/>
            </a:pPr>
            <a:r>
              <a:rPr lang="iw-IL" sz="2000" b="0" i="0" u="sng" strike="noStrike" cap="none">
                <a:solidFill>
                  <a:schemeClr val="hlink"/>
                </a:solidFill>
                <a:latin typeface="Arial"/>
                <a:ea typeface="Arial"/>
                <a:cs typeface="Arial"/>
                <a:sym typeface="Arial"/>
                <a:hlinkClick r:id="rId3"/>
              </a:rPr>
              <a:t>https://biteable.com/watch/-2340723</a:t>
            </a:r>
            <a:endParaRPr sz="2000" b="0" i="0" u="none" strike="noStrike" cap="none">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121" name="Google Shape;121;p18"/>
          <p:cNvPicPr preferRelativeResize="0"/>
          <p:nvPr/>
        </p:nvPicPr>
        <p:blipFill rotWithShape="1">
          <a:blip r:embed="rId4">
            <a:alphaModFix/>
          </a:blip>
          <a:srcRect/>
          <a:stretch/>
        </p:blipFill>
        <p:spPr>
          <a:xfrm>
            <a:off x="6375198" y="219025"/>
            <a:ext cx="2311602" cy="2257825"/>
          </a:xfrm>
          <a:prstGeom prst="rect">
            <a:avLst/>
          </a:prstGeom>
          <a:noFill/>
          <a:ln>
            <a:noFill/>
          </a:ln>
        </p:spPr>
      </p:pic>
      <p:pic>
        <p:nvPicPr>
          <p:cNvPr id="122" name="Google Shape;122;p18"/>
          <p:cNvPicPr preferRelativeResize="0"/>
          <p:nvPr/>
        </p:nvPicPr>
        <p:blipFill>
          <a:blip r:embed="rId5">
            <a:alphaModFix/>
          </a:blip>
          <a:stretch>
            <a:fillRect/>
          </a:stretch>
        </p:blipFill>
        <p:spPr>
          <a:xfrm>
            <a:off x="671325" y="2688050"/>
            <a:ext cx="2832050" cy="2257825"/>
          </a:xfrm>
          <a:prstGeom prst="rect">
            <a:avLst/>
          </a:prstGeom>
          <a:noFill/>
          <a:ln>
            <a:noFill/>
          </a:ln>
        </p:spPr>
      </p:pic>
      <p:pic>
        <p:nvPicPr>
          <p:cNvPr id="123" name="Google Shape;123;p18"/>
          <p:cNvPicPr preferRelativeResize="0"/>
          <p:nvPr/>
        </p:nvPicPr>
        <p:blipFill>
          <a:blip r:embed="rId6">
            <a:alphaModFix/>
          </a:blip>
          <a:stretch>
            <a:fillRect/>
          </a:stretch>
        </p:blipFill>
        <p:spPr>
          <a:xfrm>
            <a:off x="4602428" y="2878350"/>
            <a:ext cx="4160572" cy="2080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rgbClr val="EFEFEF"/>
        </a:solidFill>
        <a:effectLst/>
      </p:bgPr>
    </p:bg>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251275" y="111975"/>
            <a:ext cx="8675700" cy="13956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iw-IL" sz="3500">
                <a:latin typeface="David"/>
                <a:ea typeface="David"/>
                <a:cs typeface="David"/>
                <a:sym typeface="David"/>
              </a:rPr>
              <a:t>קונפורמיות - השפעת הקבוצה על התנהגות היחיד - </a:t>
            </a:r>
            <a:br>
              <a:rPr lang="iw-IL" sz="3500">
                <a:latin typeface="David"/>
                <a:ea typeface="David"/>
                <a:cs typeface="David"/>
                <a:sym typeface="David"/>
              </a:rPr>
            </a:br>
            <a:r>
              <a:rPr lang="iw-IL" sz="3500">
                <a:latin typeface="David"/>
                <a:ea typeface="David"/>
                <a:cs typeface="David"/>
                <a:sym typeface="David"/>
              </a:rPr>
              <a:t>ניסוי המעלית</a:t>
            </a:r>
            <a:endParaRPr sz="3500">
              <a:latin typeface="David"/>
              <a:ea typeface="David"/>
              <a:cs typeface="David"/>
              <a:sym typeface="David"/>
            </a:endParaRPr>
          </a:p>
        </p:txBody>
      </p:sp>
      <p:sp>
        <p:nvSpPr>
          <p:cNvPr id="129" name="Google Shape;129;p19"/>
          <p:cNvSpPr txBox="1">
            <a:spLocks noGrp="1"/>
          </p:cNvSpPr>
          <p:nvPr>
            <p:ph type="sldNum" idx="12"/>
          </p:nvPr>
        </p:nvSpPr>
        <p:spPr>
          <a:xfrm>
            <a:off x="8556791" y="474985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300"/>
              <a:buFont typeface="Arial"/>
              <a:buNone/>
            </a:pPr>
            <a:fld id="{00000000-1234-1234-1234-123412341234}" type="slidenum">
              <a:rPr lang="iw-IL"/>
              <a:t>12</a:t>
            </a:fld>
            <a:endParaRPr/>
          </a:p>
        </p:txBody>
      </p:sp>
      <p:pic>
        <p:nvPicPr>
          <p:cNvPr id="130" name="Google Shape;130;p19" title="ניסוי המעלית">
            <a:hlinkClick r:id="rId3"/>
          </p:cNvPr>
          <p:cNvPicPr preferRelativeResize="0"/>
          <p:nvPr/>
        </p:nvPicPr>
        <p:blipFill>
          <a:blip r:embed="rId4">
            <a:alphaModFix/>
          </a:blip>
          <a:stretch>
            <a:fillRect/>
          </a:stretch>
        </p:blipFill>
        <p:spPr>
          <a:xfrm>
            <a:off x="2286000" y="1640600"/>
            <a:ext cx="4572000" cy="3429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34"/>
        <p:cNvGrpSpPr/>
        <p:nvPr/>
      </p:nvGrpSpPr>
      <p:grpSpPr>
        <a:xfrm>
          <a:off x="0" y="0"/>
          <a:ext cx="0" cy="0"/>
          <a:chOff x="0" y="0"/>
          <a:chExt cx="0" cy="0"/>
        </a:xfrm>
      </p:grpSpPr>
      <p:sp>
        <p:nvSpPr>
          <p:cNvPr id="135" name="Google Shape;135;p20"/>
          <p:cNvSpPr txBox="1">
            <a:spLocks noGrp="1"/>
          </p:cNvSpPr>
          <p:nvPr>
            <p:ph type="sldNum" idx="12"/>
          </p:nvPr>
        </p:nvSpPr>
        <p:spPr>
          <a:xfrm>
            <a:off x="8556791" y="474985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w-IL"/>
              <a:t>13</a:t>
            </a:fld>
            <a:endParaRPr/>
          </a:p>
        </p:txBody>
      </p:sp>
      <p:pic>
        <p:nvPicPr>
          <p:cNvPr id="136" name="Google Shape;136;p20" descr="לעוד סרטונים בקרו ב&quot;בואו ראו&quot; בפייסבוק&#10;https://www.facebook.com/boureu?pnref" title="ניסוי מדהים- השפעה של קבוצה על האדם">
            <a:hlinkClick r:id="rId3"/>
          </p:cNvPr>
          <p:cNvPicPr preferRelativeResize="0"/>
          <p:nvPr/>
        </p:nvPicPr>
        <p:blipFill>
          <a:blip r:embed="rId4">
            <a:alphaModFix/>
          </a:blip>
          <a:stretch>
            <a:fillRect/>
          </a:stretch>
        </p:blipFill>
        <p:spPr>
          <a:xfrm>
            <a:off x="2448575" y="1549450"/>
            <a:ext cx="4572000" cy="3429000"/>
          </a:xfrm>
          <a:prstGeom prst="rect">
            <a:avLst/>
          </a:prstGeom>
          <a:noFill/>
          <a:ln>
            <a:noFill/>
          </a:ln>
        </p:spPr>
      </p:pic>
      <p:sp>
        <p:nvSpPr>
          <p:cNvPr id="137" name="Google Shape;137;p20"/>
          <p:cNvSpPr txBox="1">
            <a:spLocks noGrp="1"/>
          </p:cNvSpPr>
          <p:nvPr>
            <p:ph type="title"/>
          </p:nvPr>
        </p:nvSpPr>
        <p:spPr>
          <a:xfrm>
            <a:off x="234150" y="265225"/>
            <a:ext cx="8675700" cy="12129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iw-IL" sz="3500">
                <a:solidFill>
                  <a:srgbClr val="D60093"/>
                </a:solidFill>
                <a:latin typeface="David"/>
                <a:ea typeface="David"/>
                <a:cs typeface="David"/>
                <a:sym typeface="David"/>
              </a:rPr>
              <a:t>פסיכולוגיה חברתית - </a:t>
            </a:r>
            <a:br>
              <a:rPr lang="iw-IL" sz="3500">
                <a:solidFill>
                  <a:srgbClr val="D60093"/>
                </a:solidFill>
                <a:latin typeface="David"/>
                <a:ea typeface="David"/>
                <a:cs typeface="David"/>
                <a:sym typeface="David"/>
              </a:rPr>
            </a:br>
            <a:r>
              <a:rPr lang="iw-IL" sz="3500">
                <a:solidFill>
                  <a:srgbClr val="D60093"/>
                </a:solidFill>
                <a:latin typeface="David"/>
                <a:ea typeface="David"/>
                <a:cs typeface="David"/>
                <a:sym typeface="David"/>
              </a:rPr>
              <a:t>קונפורמיות - השפעת הקבוצה על התנהגות היחיד</a:t>
            </a:r>
            <a:endParaRPr sz="3500">
              <a:solidFill>
                <a:srgbClr val="D60093"/>
              </a:solidFill>
              <a:latin typeface="David"/>
              <a:ea typeface="David"/>
              <a:cs typeface="David"/>
              <a:sym typeface="Davi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5073750" y="181375"/>
            <a:ext cx="3942600" cy="33207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iw-IL" sz="3700">
                <a:solidFill>
                  <a:srgbClr val="0000FF"/>
                </a:solidFill>
                <a:latin typeface="David"/>
                <a:ea typeface="David"/>
                <a:cs typeface="David"/>
                <a:sym typeface="David"/>
              </a:rPr>
              <a:t>סוציולוגיה -</a:t>
            </a:r>
            <a:br>
              <a:rPr lang="iw-IL" sz="3700">
                <a:solidFill>
                  <a:srgbClr val="0000FF"/>
                </a:solidFill>
                <a:latin typeface="David"/>
                <a:ea typeface="David"/>
                <a:cs typeface="David"/>
                <a:sym typeface="David"/>
              </a:rPr>
            </a:br>
            <a:r>
              <a:rPr lang="iw-IL" sz="3700">
                <a:solidFill>
                  <a:srgbClr val="0000FF"/>
                </a:solidFill>
                <a:latin typeface="David"/>
                <a:ea typeface="David"/>
                <a:cs typeface="David"/>
                <a:sym typeface="David"/>
              </a:rPr>
              <a:t>תורת החברה - </a:t>
            </a:r>
            <a:br>
              <a:rPr lang="iw-IL" sz="3700">
                <a:solidFill>
                  <a:srgbClr val="0000FF"/>
                </a:solidFill>
                <a:latin typeface="David"/>
                <a:ea typeface="David"/>
                <a:cs typeface="David"/>
                <a:sym typeface="David"/>
              </a:rPr>
            </a:br>
            <a:r>
              <a:rPr lang="iw-IL" sz="1800">
                <a:solidFill>
                  <a:srgbClr val="0000FF"/>
                </a:solidFill>
                <a:latin typeface="David"/>
                <a:ea typeface="David"/>
                <a:cs typeface="David"/>
                <a:sym typeface="David"/>
              </a:rPr>
              <a:t/>
            </a:r>
            <a:br>
              <a:rPr lang="iw-IL" sz="1800">
                <a:solidFill>
                  <a:srgbClr val="0000FF"/>
                </a:solidFill>
                <a:latin typeface="David"/>
                <a:ea typeface="David"/>
                <a:cs typeface="David"/>
                <a:sym typeface="David"/>
              </a:rPr>
            </a:br>
            <a:r>
              <a:rPr lang="iw-IL" sz="3700">
                <a:solidFill>
                  <a:srgbClr val="0000FF"/>
                </a:solidFill>
                <a:latin typeface="David"/>
                <a:ea typeface="David"/>
                <a:cs typeface="David"/>
                <a:sym typeface="David"/>
              </a:rPr>
              <a:t>חישבו - </a:t>
            </a:r>
            <a:br>
              <a:rPr lang="iw-IL" sz="3700">
                <a:solidFill>
                  <a:srgbClr val="0000FF"/>
                </a:solidFill>
                <a:latin typeface="David"/>
                <a:ea typeface="David"/>
                <a:cs typeface="David"/>
                <a:sym typeface="David"/>
              </a:rPr>
            </a:br>
            <a:r>
              <a:rPr lang="iw-IL" sz="3700">
                <a:solidFill>
                  <a:srgbClr val="0000FF"/>
                </a:solidFill>
                <a:latin typeface="David"/>
                <a:ea typeface="David"/>
                <a:cs typeface="David"/>
                <a:sym typeface="David"/>
              </a:rPr>
              <a:t>איזה מקצוע מתאים לכל דמות ?</a:t>
            </a:r>
            <a:endParaRPr sz="3700">
              <a:solidFill>
                <a:srgbClr val="0000FF"/>
              </a:solidFill>
              <a:latin typeface="David"/>
              <a:ea typeface="David"/>
              <a:cs typeface="David"/>
              <a:sym typeface="David"/>
            </a:endParaRPr>
          </a:p>
        </p:txBody>
      </p:sp>
      <p:sp>
        <p:nvSpPr>
          <p:cNvPr id="143" name="Google Shape;143;p21"/>
          <p:cNvSpPr txBox="1">
            <a:spLocks noGrp="1"/>
          </p:cNvSpPr>
          <p:nvPr>
            <p:ph type="sldNum" idx="12"/>
          </p:nvPr>
        </p:nvSpPr>
        <p:spPr>
          <a:xfrm>
            <a:off x="8556791" y="474985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w-IL"/>
              <a:t>14</a:t>
            </a:fld>
            <a:endParaRPr/>
          </a:p>
        </p:txBody>
      </p:sp>
      <p:pic>
        <p:nvPicPr>
          <p:cNvPr id="144" name="Google Shape;144;p21"/>
          <p:cNvPicPr preferRelativeResize="0"/>
          <p:nvPr/>
        </p:nvPicPr>
        <p:blipFill rotWithShape="1">
          <a:blip r:embed="rId3">
            <a:alphaModFix/>
          </a:blip>
          <a:srcRect l="29193"/>
          <a:stretch/>
        </p:blipFill>
        <p:spPr>
          <a:xfrm>
            <a:off x="815325" y="478437"/>
            <a:ext cx="4167631" cy="4186625"/>
          </a:xfrm>
          <a:prstGeom prst="rect">
            <a:avLst/>
          </a:prstGeom>
          <a:noFill/>
          <a:ln>
            <a:noFill/>
          </a:ln>
        </p:spPr>
      </p:pic>
      <p:sp>
        <p:nvSpPr>
          <p:cNvPr id="145" name="Google Shape;145;p21"/>
          <p:cNvSpPr txBox="1">
            <a:spLocks noGrp="1"/>
          </p:cNvSpPr>
          <p:nvPr>
            <p:ph type="title"/>
          </p:nvPr>
        </p:nvSpPr>
        <p:spPr>
          <a:xfrm>
            <a:off x="1760350" y="880625"/>
            <a:ext cx="690300" cy="839400"/>
          </a:xfrm>
          <a:prstGeom prst="rect">
            <a:avLst/>
          </a:prstGeom>
          <a:noFill/>
          <a:ln>
            <a:noFill/>
          </a:ln>
        </p:spPr>
        <p:txBody>
          <a:bodyPr spcFirstLastPara="1" wrap="square" lIns="91425" tIns="91425" rIns="91425" bIns="91425" anchor="b" anchorCtr="0">
            <a:noAutofit/>
          </a:bodyPr>
          <a:lstStyle/>
          <a:p>
            <a:pPr marL="0" lvl="0" indent="0" algn="r" rtl="1">
              <a:lnSpc>
                <a:spcPct val="100000"/>
              </a:lnSpc>
              <a:spcBef>
                <a:spcPts val="0"/>
              </a:spcBef>
              <a:spcAft>
                <a:spcPts val="0"/>
              </a:spcAft>
              <a:buSzPts val="3600"/>
              <a:buFont typeface="Arial"/>
              <a:buNone/>
            </a:pPr>
            <a:r>
              <a:rPr lang="iw-IL">
                <a:solidFill>
                  <a:srgbClr val="000000"/>
                </a:solidFill>
                <a:latin typeface="David"/>
                <a:ea typeface="David"/>
                <a:cs typeface="David"/>
                <a:sym typeface="David"/>
              </a:rPr>
              <a:t>1</a:t>
            </a:r>
            <a:endParaRPr>
              <a:solidFill>
                <a:srgbClr val="000000"/>
              </a:solidFill>
              <a:latin typeface="David"/>
              <a:ea typeface="David"/>
              <a:cs typeface="David"/>
              <a:sym typeface="David"/>
            </a:endParaRPr>
          </a:p>
        </p:txBody>
      </p:sp>
      <p:sp>
        <p:nvSpPr>
          <p:cNvPr id="146" name="Google Shape;146;p21"/>
          <p:cNvSpPr txBox="1">
            <a:spLocks noGrp="1"/>
          </p:cNvSpPr>
          <p:nvPr>
            <p:ph type="title"/>
          </p:nvPr>
        </p:nvSpPr>
        <p:spPr>
          <a:xfrm>
            <a:off x="2691650" y="880625"/>
            <a:ext cx="690300" cy="839400"/>
          </a:xfrm>
          <a:prstGeom prst="rect">
            <a:avLst/>
          </a:prstGeom>
          <a:noFill/>
          <a:ln>
            <a:noFill/>
          </a:ln>
        </p:spPr>
        <p:txBody>
          <a:bodyPr spcFirstLastPara="1" wrap="square" lIns="91425" tIns="91425" rIns="91425" bIns="91425" anchor="b" anchorCtr="0">
            <a:noAutofit/>
          </a:bodyPr>
          <a:lstStyle/>
          <a:p>
            <a:pPr marL="0" lvl="0" indent="0" algn="r" rtl="1">
              <a:lnSpc>
                <a:spcPct val="100000"/>
              </a:lnSpc>
              <a:spcBef>
                <a:spcPts val="0"/>
              </a:spcBef>
              <a:spcAft>
                <a:spcPts val="0"/>
              </a:spcAft>
              <a:buSzPts val="3600"/>
              <a:buFont typeface="Arial"/>
              <a:buNone/>
            </a:pPr>
            <a:r>
              <a:rPr lang="iw-IL">
                <a:solidFill>
                  <a:srgbClr val="000000"/>
                </a:solidFill>
                <a:latin typeface="David"/>
                <a:ea typeface="David"/>
                <a:cs typeface="David"/>
                <a:sym typeface="David"/>
              </a:rPr>
              <a:t>2</a:t>
            </a:r>
            <a:endParaRPr>
              <a:solidFill>
                <a:srgbClr val="000000"/>
              </a:solidFill>
              <a:latin typeface="David"/>
              <a:ea typeface="David"/>
              <a:cs typeface="David"/>
              <a:sym typeface="David"/>
            </a:endParaRPr>
          </a:p>
        </p:txBody>
      </p:sp>
      <p:sp>
        <p:nvSpPr>
          <p:cNvPr id="147" name="Google Shape;147;p21"/>
          <p:cNvSpPr txBox="1">
            <a:spLocks noGrp="1"/>
          </p:cNvSpPr>
          <p:nvPr>
            <p:ph type="title"/>
          </p:nvPr>
        </p:nvSpPr>
        <p:spPr>
          <a:xfrm>
            <a:off x="1662275" y="3423475"/>
            <a:ext cx="690300" cy="839400"/>
          </a:xfrm>
          <a:prstGeom prst="rect">
            <a:avLst/>
          </a:prstGeom>
          <a:noFill/>
          <a:ln>
            <a:noFill/>
          </a:ln>
        </p:spPr>
        <p:txBody>
          <a:bodyPr spcFirstLastPara="1" wrap="square" lIns="91425" tIns="91425" rIns="91425" bIns="91425" anchor="b" anchorCtr="0">
            <a:noAutofit/>
          </a:bodyPr>
          <a:lstStyle/>
          <a:p>
            <a:pPr marL="0" lvl="0" indent="0" algn="r" rtl="1">
              <a:lnSpc>
                <a:spcPct val="100000"/>
              </a:lnSpc>
              <a:spcBef>
                <a:spcPts val="0"/>
              </a:spcBef>
              <a:spcAft>
                <a:spcPts val="0"/>
              </a:spcAft>
              <a:buSzPts val="3600"/>
              <a:buFont typeface="Arial"/>
              <a:buNone/>
            </a:pPr>
            <a:r>
              <a:rPr lang="iw-IL">
                <a:solidFill>
                  <a:srgbClr val="000000"/>
                </a:solidFill>
                <a:latin typeface="David"/>
                <a:ea typeface="David"/>
                <a:cs typeface="David"/>
                <a:sym typeface="David"/>
              </a:rPr>
              <a:t>3</a:t>
            </a:r>
            <a:endParaRPr>
              <a:solidFill>
                <a:srgbClr val="000000"/>
              </a:solidFill>
              <a:latin typeface="David"/>
              <a:ea typeface="David"/>
              <a:cs typeface="David"/>
              <a:sym typeface="David"/>
            </a:endParaRPr>
          </a:p>
        </p:txBody>
      </p:sp>
      <p:sp>
        <p:nvSpPr>
          <p:cNvPr id="148" name="Google Shape;148;p21"/>
          <p:cNvSpPr txBox="1">
            <a:spLocks noGrp="1"/>
          </p:cNvSpPr>
          <p:nvPr>
            <p:ph type="title"/>
          </p:nvPr>
        </p:nvSpPr>
        <p:spPr>
          <a:xfrm>
            <a:off x="2691650" y="3423475"/>
            <a:ext cx="690300" cy="839400"/>
          </a:xfrm>
          <a:prstGeom prst="rect">
            <a:avLst/>
          </a:prstGeom>
          <a:noFill/>
          <a:ln>
            <a:noFill/>
          </a:ln>
        </p:spPr>
        <p:txBody>
          <a:bodyPr spcFirstLastPara="1" wrap="square" lIns="91425" tIns="91425" rIns="91425" bIns="91425" anchor="b" anchorCtr="0">
            <a:noAutofit/>
          </a:bodyPr>
          <a:lstStyle/>
          <a:p>
            <a:pPr marL="0" lvl="0" indent="0" algn="r" rtl="1">
              <a:lnSpc>
                <a:spcPct val="100000"/>
              </a:lnSpc>
              <a:spcBef>
                <a:spcPts val="0"/>
              </a:spcBef>
              <a:spcAft>
                <a:spcPts val="0"/>
              </a:spcAft>
              <a:buSzPts val="3600"/>
              <a:buFont typeface="Arial"/>
              <a:buNone/>
            </a:pPr>
            <a:r>
              <a:rPr lang="iw-IL">
                <a:solidFill>
                  <a:srgbClr val="000000"/>
                </a:solidFill>
                <a:latin typeface="David"/>
                <a:ea typeface="David"/>
                <a:cs typeface="David"/>
                <a:sym typeface="David"/>
              </a:rPr>
              <a:t>4</a:t>
            </a:r>
            <a:endParaRPr>
              <a:solidFill>
                <a:srgbClr val="000000"/>
              </a:solidFill>
              <a:latin typeface="David"/>
              <a:ea typeface="David"/>
              <a:cs typeface="David"/>
              <a:sym typeface="David"/>
            </a:endParaRPr>
          </a:p>
        </p:txBody>
      </p:sp>
      <p:pic>
        <p:nvPicPr>
          <p:cNvPr id="149" name="Google Shape;149;p21"/>
          <p:cNvPicPr preferRelativeResize="0"/>
          <p:nvPr/>
        </p:nvPicPr>
        <p:blipFill>
          <a:blip r:embed="rId4">
            <a:alphaModFix/>
          </a:blip>
          <a:stretch>
            <a:fillRect/>
          </a:stretch>
        </p:blipFill>
        <p:spPr>
          <a:xfrm>
            <a:off x="5850098" y="3502075"/>
            <a:ext cx="2442175" cy="1372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53"/>
        <p:cNvGrpSpPr/>
        <p:nvPr/>
      </p:nvGrpSpPr>
      <p:grpSpPr>
        <a:xfrm>
          <a:off x="0" y="0"/>
          <a:ext cx="0" cy="0"/>
          <a:chOff x="0" y="0"/>
          <a:chExt cx="0" cy="0"/>
        </a:xfrm>
      </p:grpSpPr>
      <p:sp>
        <p:nvSpPr>
          <p:cNvPr id="154" name="Google Shape;154;p22"/>
          <p:cNvSpPr txBox="1">
            <a:spLocks noGrp="1"/>
          </p:cNvSpPr>
          <p:nvPr>
            <p:ph type="sldNum" idx="12"/>
          </p:nvPr>
        </p:nvSpPr>
        <p:spPr>
          <a:xfrm>
            <a:off x="8556791" y="474985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300"/>
              <a:buFont typeface="Arial"/>
              <a:buNone/>
            </a:pPr>
            <a:fld id="{00000000-1234-1234-1234-123412341234}" type="slidenum">
              <a:rPr lang="iw-IL"/>
              <a:t>15</a:t>
            </a:fld>
            <a:endParaRPr/>
          </a:p>
        </p:txBody>
      </p:sp>
      <p:pic>
        <p:nvPicPr>
          <p:cNvPr id="155" name="Google Shape;155;p22" descr="מבחן הסטריאוטיפים הגדול של לי אברמוביץ בחדשות ערוץ 2.&#10;מיכל יקל, שיפוצניקית מהשיפוצניקיות - נגיעות של צבע, ויועצת צבע של טמבור מספרת על עבודה והוויה בעולם גברי.&#10;או - מה אמרה הגננת כשבנה של מיכל סיפר לה שמיכל בונה בתים?" title="חדשות 2 מבחן הסטריאוטיפים הגדול השיפוצניקיות">
            <a:hlinkClick r:id="rId3"/>
          </p:cNvPr>
          <p:cNvPicPr preferRelativeResize="0"/>
          <p:nvPr/>
        </p:nvPicPr>
        <p:blipFill>
          <a:blip r:embed="rId4">
            <a:alphaModFix/>
          </a:blip>
          <a:stretch>
            <a:fillRect/>
          </a:stretch>
        </p:blipFill>
        <p:spPr>
          <a:xfrm>
            <a:off x="2286000" y="1390650"/>
            <a:ext cx="4572000" cy="3429000"/>
          </a:xfrm>
          <a:prstGeom prst="rect">
            <a:avLst/>
          </a:prstGeom>
          <a:noFill/>
          <a:ln>
            <a:noFill/>
          </a:ln>
        </p:spPr>
      </p:pic>
      <p:sp>
        <p:nvSpPr>
          <p:cNvPr id="156" name="Google Shape;156;p22"/>
          <p:cNvSpPr txBox="1">
            <a:spLocks noGrp="1"/>
          </p:cNvSpPr>
          <p:nvPr>
            <p:ph type="title"/>
          </p:nvPr>
        </p:nvSpPr>
        <p:spPr>
          <a:xfrm>
            <a:off x="474750" y="129550"/>
            <a:ext cx="8355300" cy="11850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iw-IL" sz="3700">
                <a:solidFill>
                  <a:srgbClr val="0000FF"/>
                </a:solidFill>
                <a:latin typeface="David"/>
                <a:ea typeface="David"/>
                <a:cs typeface="David"/>
                <a:sym typeface="David"/>
              </a:rPr>
              <a:t>התאימו מקצוע לתמונה של הדמות - </a:t>
            </a:r>
            <a:br>
              <a:rPr lang="iw-IL" sz="3700">
                <a:solidFill>
                  <a:srgbClr val="0000FF"/>
                </a:solidFill>
                <a:latin typeface="David"/>
                <a:ea typeface="David"/>
                <a:cs typeface="David"/>
                <a:sym typeface="David"/>
              </a:rPr>
            </a:br>
            <a:r>
              <a:rPr lang="iw-IL" sz="3700">
                <a:solidFill>
                  <a:srgbClr val="0000FF"/>
                </a:solidFill>
                <a:latin typeface="David"/>
                <a:ea typeface="David"/>
                <a:cs typeface="David"/>
                <a:sym typeface="David"/>
              </a:rPr>
              <a:t>ניחושים של סטודנטים</a:t>
            </a:r>
            <a:endParaRPr sz="3700">
              <a:solidFill>
                <a:srgbClr val="0000FF"/>
              </a:solidFill>
              <a:latin typeface="David"/>
              <a:ea typeface="David"/>
              <a:cs typeface="David"/>
              <a:sym typeface="Davi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60"/>
        <p:cNvGrpSpPr/>
        <p:nvPr/>
      </p:nvGrpSpPr>
      <p:grpSpPr>
        <a:xfrm>
          <a:off x="0" y="0"/>
          <a:ext cx="0" cy="0"/>
          <a:chOff x="0" y="0"/>
          <a:chExt cx="0" cy="0"/>
        </a:xfrm>
      </p:grpSpPr>
      <p:sp>
        <p:nvSpPr>
          <p:cNvPr id="161" name="Google Shape;161;p23"/>
          <p:cNvSpPr txBox="1">
            <a:spLocks noGrp="1"/>
          </p:cNvSpPr>
          <p:nvPr>
            <p:ph type="body" idx="1"/>
          </p:nvPr>
        </p:nvSpPr>
        <p:spPr>
          <a:xfrm>
            <a:off x="6270675" y="814525"/>
            <a:ext cx="2754600" cy="39906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3000"/>
              <a:buFont typeface="Arial"/>
              <a:buNone/>
            </a:pPr>
            <a:endParaRPr>
              <a:latin typeface="David"/>
              <a:ea typeface="David"/>
              <a:cs typeface="David"/>
              <a:sym typeface="David"/>
            </a:endParaRPr>
          </a:p>
          <a:p>
            <a:pPr marL="0" lvl="0" indent="0" algn="r" rtl="1">
              <a:lnSpc>
                <a:spcPct val="100000"/>
              </a:lnSpc>
              <a:spcBef>
                <a:spcPts val="0"/>
              </a:spcBef>
              <a:spcAft>
                <a:spcPts val="0"/>
              </a:spcAft>
              <a:buSzPts val="3000"/>
              <a:buFont typeface="Arial"/>
              <a:buNone/>
            </a:pPr>
            <a:endParaRPr>
              <a:latin typeface="David"/>
              <a:ea typeface="David"/>
              <a:cs typeface="David"/>
              <a:sym typeface="David"/>
            </a:endParaRPr>
          </a:p>
          <a:p>
            <a:pPr marL="0" lvl="0" indent="0" algn="r" rtl="1">
              <a:lnSpc>
                <a:spcPct val="100000"/>
              </a:lnSpc>
              <a:spcBef>
                <a:spcPts val="0"/>
              </a:spcBef>
              <a:spcAft>
                <a:spcPts val="0"/>
              </a:spcAft>
              <a:buSzPts val="3000"/>
              <a:buFont typeface="Arial"/>
              <a:buNone/>
            </a:pPr>
            <a:r>
              <a:rPr lang="iw-IL" b="1">
                <a:latin typeface="David"/>
                <a:ea typeface="David"/>
                <a:cs typeface="David"/>
                <a:sym typeface="David"/>
              </a:rPr>
              <a:t>מה המקצוע של דמות מספר 1?</a:t>
            </a:r>
            <a:endParaRPr b="1">
              <a:latin typeface="David"/>
              <a:ea typeface="David"/>
              <a:cs typeface="David"/>
              <a:sym typeface="David"/>
            </a:endParaRPr>
          </a:p>
          <a:p>
            <a:pPr marL="0" lvl="0" indent="0" algn="r" rtl="1">
              <a:lnSpc>
                <a:spcPct val="100000"/>
              </a:lnSpc>
              <a:spcBef>
                <a:spcPts val="0"/>
              </a:spcBef>
              <a:spcAft>
                <a:spcPts val="0"/>
              </a:spcAft>
              <a:buSzPts val="3000"/>
              <a:buFont typeface="Arial"/>
              <a:buNone/>
            </a:pPr>
            <a:r>
              <a:rPr lang="iw-IL" b="1">
                <a:latin typeface="David"/>
                <a:ea typeface="David"/>
                <a:cs typeface="David"/>
                <a:sym typeface="David"/>
              </a:rPr>
              <a:t>ושל מספר 2? </a:t>
            </a:r>
            <a:endParaRPr b="1">
              <a:latin typeface="David"/>
              <a:ea typeface="David"/>
              <a:cs typeface="David"/>
              <a:sym typeface="David"/>
            </a:endParaRPr>
          </a:p>
          <a:p>
            <a:pPr marL="0" lvl="0" indent="0" algn="r" rtl="1">
              <a:lnSpc>
                <a:spcPct val="100000"/>
              </a:lnSpc>
              <a:spcBef>
                <a:spcPts val="0"/>
              </a:spcBef>
              <a:spcAft>
                <a:spcPts val="0"/>
              </a:spcAft>
              <a:buSzPts val="3000"/>
              <a:buFont typeface="Arial"/>
              <a:buNone/>
            </a:pPr>
            <a:endParaRPr/>
          </a:p>
        </p:txBody>
      </p:sp>
      <p:pic>
        <p:nvPicPr>
          <p:cNvPr id="162" name="Google Shape;162;p23"/>
          <p:cNvPicPr preferRelativeResize="0"/>
          <p:nvPr/>
        </p:nvPicPr>
        <p:blipFill>
          <a:blip r:embed="rId3">
            <a:alphaModFix/>
          </a:blip>
          <a:stretch>
            <a:fillRect/>
          </a:stretch>
        </p:blipFill>
        <p:spPr>
          <a:xfrm>
            <a:off x="4975" y="814525"/>
            <a:ext cx="6086001" cy="4328925"/>
          </a:xfrm>
          <a:prstGeom prst="rect">
            <a:avLst/>
          </a:prstGeom>
          <a:noFill/>
          <a:ln>
            <a:noFill/>
          </a:ln>
        </p:spPr>
      </p:pic>
      <p:sp>
        <p:nvSpPr>
          <p:cNvPr id="163" name="Google Shape;163;p23"/>
          <p:cNvSpPr txBox="1">
            <a:spLocks noGrp="1"/>
          </p:cNvSpPr>
          <p:nvPr>
            <p:ph type="sldNum" idx="12"/>
          </p:nvPr>
        </p:nvSpPr>
        <p:spPr>
          <a:xfrm>
            <a:off x="8556791" y="4749850"/>
            <a:ext cx="548699"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dk1"/>
              </a:buClr>
              <a:buSzPts val="1300"/>
              <a:buFont typeface="Arial"/>
              <a:buNone/>
            </a:pPr>
            <a:fld id="{00000000-1234-1234-1234-123412341234}" type="slidenum">
              <a:rPr lang="iw-IL"/>
              <a:t>16</a:t>
            </a:fld>
            <a:endParaRPr/>
          </a:p>
        </p:txBody>
      </p:sp>
      <p:sp>
        <p:nvSpPr>
          <p:cNvPr id="164" name="Google Shape;164;p23"/>
          <p:cNvSpPr txBox="1">
            <a:spLocks noGrp="1"/>
          </p:cNvSpPr>
          <p:nvPr>
            <p:ph type="title"/>
          </p:nvPr>
        </p:nvSpPr>
        <p:spPr>
          <a:xfrm>
            <a:off x="2950400" y="708900"/>
            <a:ext cx="690300" cy="839400"/>
          </a:xfrm>
          <a:prstGeom prst="rect">
            <a:avLst/>
          </a:prstGeom>
          <a:noFill/>
          <a:ln>
            <a:noFill/>
          </a:ln>
        </p:spPr>
        <p:txBody>
          <a:bodyPr spcFirstLastPara="1" wrap="square" lIns="91425" tIns="91425" rIns="91425" bIns="91425" anchor="b" anchorCtr="0">
            <a:noAutofit/>
          </a:bodyPr>
          <a:lstStyle/>
          <a:p>
            <a:pPr marL="0" lvl="0" indent="0" algn="r" rtl="1">
              <a:lnSpc>
                <a:spcPct val="100000"/>
              </a:lnSpc>
              <a:spcBef>
                <a:spcPts val="0"/>
              </a:spcBef>
              <a:spcAft>
                <a:spcPts val="0"/>
              </a:spcAft>
              <a:buSzPts val="3600"/>
              <a:buFont typeface="Arial"/>
              <a:buNone/>
            </a:pPr>
            <a:r>
              <a:rPr lang="iw-IL">
                <a:solidFill>
                  <a:srgbClr val="000000"/>
                </a:solidFill>
                <a:latin typeface="David"/>
                <a:ea typeface="David"/>
                <a:cs typeface="David"/>
                <a:sym typeface="David"/>
              </a:rPr>
              <a:t>1</a:t>
            </a:r>
            <a:endParaRPr>
              <a:solidFill>
                <a:srgbClr val="000000"/>
              </a:solidFill>
              <a:latin typeface="David"/>
              <a:ea typeface="David"/>
              <a:cs typeface="David"/>
              <a:sym typeface="David"/>
            </a:endParaRPr>
          </a:p>
        </p:txBody>
      </p:sp>
      <p:sp>
        <p:nvSpPr>
          <p:cNvPr id="165" name="Google Shape;165;p23"/>
          <p:cNvSpPr txBox="1">
            <a:spLocks noGrp="1"/>
          </p:cNvSpPr>
          <p:nvPr>
            <p:ph type="title"/>
          </p:nvPr>
        </p:nvSpPr>
        <p:spPr>
          <a:xfrm>
            <a:off x="3881700" y="708900"/>
            <a:ext cx="690300" cy="839400"/>
          </a:xfrm>
          <a:prstGeom prst="rect">
            <a:avLst/>
          </a:prstGeom>
          <a:noFill/>
          <a:ln>
            <a:noFill/>
          </a:ln>
        </p:spPr>
        <p:txBody>
          <a:bodyPr spcFirstLastPara="1" wrap="square" lIns="91425" tIns="91425" rIns="91425" bIns="91425" anchor="b" anchorCtr="0">
            <a:noAutofit/>
          </a:bodyPr>
          <a:lstStyle/>
          <a:p>
            <a:pPr marL="0" lvl="0" indent="0" algn="r" rtl="1">
              <a:lnSpc>
                <a:spcPct val="100000"/>
              </a:lnSpc>
              <a:spcBef>
                <a:spcPts val="0"/>
              </a:spcBef>
              <a:spcAft>
                <a:spcPts val="0"/>
              </a:spcAft>
              <a:buSzPts val="3600"/>
              <a:buFont typeface="Arial"/>
              <a:buNone/>
            </a:pPr>
            <a:r>
              <a:rPr lang="iw-IL">
                <a:solidFill>
                  <a:srgbClr val="000000"/>
                </a:solidFill>
                <a:latin typeface="David"/>
                <a:ea typeface="David"/>
                <a:cs typeface="David"/>
                <a:sym typeface="David"/>
              </a:rPr>
              <a:t>2</a:t>
            </a:r>
            <a:endParaRPr>
              <a:solidFill>
                <a:srgbClr val="000000"/>
              </a:solidFill>
              <a:latin typeface="David"/>
              <a:ea typeface="David"/>
              <a:cs typeface="David"/>
              <a:sym typeface="David"/>
            </a:endParaRPr>
          </a:p>
        </p:txBody>
      </p:sp>
      <p:sp>
        <p:nvSpPr>
          <p:cNvPr id="166" name="Google Shape;166;p23"/>
          <p:cNvSpPr txBox="1">
            <a:spLocks noGrp="1"/>
          </p:cNvSpPr>
          <p:nvPr>
            <p:ph type="title"/>
          </p:nvPr>
        </p:nvSpPr>
        <p:spPr>
          <a:xfrm>
            <a:off x="2852325" y="3251750"/>
            <a:ext cx="690300" cy="839400"/>
          </a:xfrm>
          <a:prstGeom prst="rect">
            <a:avLst/>
          </a:prstGeom>
          <a:noFill/>
          <a:ln>
            <a:noFill/>
          </a:ln>
        </p:spPr>
        <p:txBody>
          <a:bodyPr spcFirstLastPara="1" wrap="square" lIns="91425" tIns="91425" rIns="91425" bIns="91425" anchor="b" anchorCtr="0">
            <a:noAutofit/>
          </a:bodyPr>
          <a:lstStyle/>
          <a:p>
            <a:pPr marL="0" lvl="0" indent="0" algn="r" rtl="1">
              <a:lnSpc>
                <a:spcPct val="100000"/>
              </a:lnSpc>
              <a:spcBef>
                <a:spcPts val="0"/>
              </a:spcBef>
              <a:spcAft>
                <a:spcPts val="0"/>
              </a:spcAft>
              <a:buSzPts val="3600"/>
              <a:buFont typeface="Arial"/>
              <a:buNone/>
            </a:pPr>
            <a:r>
              <a:rPr lang="iw-IL">
                <a:solidFill>
                  <a:srgbClr val="000000"/>
                </a:solidFill>
                <a:latin typeface="David"/>
                <a:ea typeface="David"/>
                <a:cs typeface="David"/>
                <a:sym typeface="David"/>
              </a:rPr>
              <a:t>3</a:t>
            </a:r>
            <a:endParaRPr>
              <a:solidFill>
                <a:srgbClr val="000000"/>
              </a:solidFill>
              <a:latin typeface="David"/>
              <a:ea typeface="David"/>
              <a:cs typeface="David"/>
              <a:sym typeface="David"/>
            </a:endParaRPr>
          </a:p>
        </p:txBody>
      </p:sp>
      <p:sp>
        <p:nvSpPr>
          <p:cNvPr id="167" name="Google Shape;167;p23"/>
          <p:cNvSpPr txBox="1">
            <a:spLocks noGrp="1"/>
          </p:cNvSpPr>
          <p:nvPr>
            <p:ph type="title"/>
          </p:nvPr>
        </p:nvSpPr>
        <p:spPr>
          <a:xfrm>
            <a:off x="3881700" y="3251750"/>
            <a:ext cx="690300" cy="839400"/>
          </a:xfrm>
          <a:prstGeom prst="rect">
            <a:avLst/>
          </a:prstGeom>
          <a:noFill/>
          <a:ln>
            <a:noFill/>
          </a:ln>
        </p:spPr>
        <p:txBody>
          <a:bodyPr spcFirstLastPara="1" wrap="square" lIns="91425" tIns="91425" rIns="91425" bIns="91425" anchor="b" anchorCtr="0">
            <a:noAutofit/>
          </a:bodyPr>
          <a:lstStyle/>
          <a:p>
            <a:pPr marL="0" lvl="0" indent="0" algn="r" rtl="1">
              <a:lnSpc>
                <a:spcPct val="100000"/>
              </a:lnSpc>
              <a:spcBef>
                <a:spcPts val="0"/>
              </a:spcBef>
              <a:spcAft>
                <a:spcPts val="0"/>
              </a:spcAft>
              <a:buSzPts val="3600"/>
              <a:buFont typeface="Arial"/>
              <a:buNone/>
            </a:pPr>
            <a:r>
              <a:rPr lang="iw-IL">
                <a:solidFill>
                  <a:srgbClr val="000000"/>
                </a:solidFill>
                <a:latin typeface="David"/>
                <a:ea typeface="David"/>
                <a:cs typeface="David"/>
                <a:sym typeface="David"/>
              </a:rPr>
              <a:t>4</a:t>
            </a:r>
            <a:endParaRPr>
              <a:solidFill>
                <a:srgbClr val="000000"/>
              </a:solidFill>
              <a:latin typeface="David"/>
              <a:ea typeface="David"/>
              <a:cs typeface="David"/>
              <a:sym typeface="David"/>
            </a:endParaRPr>
          </a:p>
        </p:txBody>
      </p:sp>
      <p:sp>
        <p:nvSpPr>
          <p:cNvPr id="168" name="Google Shape;168;p23"/>
          <p:cNvSpPr txBox="1">
            <a:spLocks noGrp="1"/>
          </p:cNvSpPr>
          <p:nvPr>
            <p:ph type="title"/>
          </p:nvPr>
        </p:nvSpPr>
        <p:spPr>
          <a:xfrm>
            <a:off x="474750" y="0"/>
            <a:ext cx="8355300" cy="7089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iw-IL" sz="3700">
                <a:solidFill>
                  <a:srgbClr val="0000FF"/>
                </a:solidFill>
                <a:latin typeface="David"/>
                <a:ea typeface="David"/>
                <a:cs typeface="David"/>
                <a:sym typeface="David"/>
              </a:rPr>
              <a:t>התאימו מקצוע לתמונה של הדמות</a:t>
            </a:r>
            <a:endParaRPr sz="3700">
              <a:solidFill>
                <a:srgbClr val="0000FF"/>
              </a:solidFill>
              <a:latin typeface="David"/>
              <a:ea typeface="David"/>
              <a:cs typeface="David"/>
              <a:sym typeface="David"/>
            </a:endParaRPr>
          </a:p>
        </p:txBody>
      </p:sp>
      <p:pic>
        <p:nvPicPr>
          <p:cNvPr id="169" name="Google Shape;169;p23"/>
          <p:cNvPicPr preferRelativeResize="0"/>
          <p:nvPr/>
        </p:nvPicPr>
        <p:blipFill>
          <a:blip r:embed="rId4">
            <a:alphaModFix/>
          </a:blip>
          <a:stretch>
            <a:fillRect/>
          </a:stretch>
        </p:blipFill>
        <p:spPr>
          <a:xfrm>
            <a:off x="216525" y="4091150"/>
            <a:ext cx="1417800" cy="708900"/>
          </a:xfrm>
          <a:prstGeom prst="rect">
            <a:avLst/>
          </a:prstGeom>
          <a:noFill/>
          <a:ln>
            <a:noFill/>
          </a:ln>
        </p:spPr>
      </p:pic>
      <p:sp>
        <p:nvSpPr>
          <p:cNvPr id="170" name="Google Shape;170;p23"/>
          <p:cNvSpPr txBox="1">
            <a:spLocks noGrp="1"/>
          </p:cNvSpPr>
          <p:nvPr>
            <p:ph type="body" idx="1"/>
          </p:nvPr>
        </p:nvSpPr>
        <p:spPr>
          <a:xfrm>
            <a:off x="6656150" y="3781550"/>
            <a:ext cx="2128800" cy="132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w-IL" sz="1400" u="sng">
                <a:solidFill>
                  <a:schemeClr val="hlink"/>
                </a:solidFill>
                <a:hlinkClick r:id="rId5"/>
              </a:rPr>
              <a:t>https://www.youtube.com/watch?v=oR-hC7bQFEA</a:t>
            </a:r>
            <a:endParaRPr sz="3300"/>
          </a:p>
          <a:p>
            <a:pPr marL="0" lvl="0" indent="0" algn="r" rtl="1">
              <a:spcBef>
                <a:spcPts val="0"/>
              </a:spcBef>
              <a:spcAft>
                <a:spcPts val="0"/>
              </a:spcAft>
              <a:buNone/>
            </a:pPr>
            <a:r>
              <a:rPr lang="iw-IL" sz="1900">
                <a:latin typeface="David"/>
                <a:ea typeface="David"/>
                <a:cs typeface="David"/>
                <a:sym typeface="David"/>
              </a:rPr>
              <a:t>דקה 2:55 עד 3:30</a:t>
            </a:r>
            <a:br>
              <a:rPr lang="iw-IL" sz="1900">
                <a:latin typeface="David"/>
                <a:ea typeface="David"/>
                <a:cs typeface="David"/>
                <a:sym typeface="David"/>
              </a:rPr>
            </a:br>
            <a:r>
              <a:rPr lang="iw-IL" sz="1900">
                <a:latin typeface="David"/>
                <a:ea typeface="David"/>
                <a:cs typeface="David"/>
                <a:sym typeface="David"/>
              </a:rPr>
              <a:t/>
            </a:r>
            <a:br>
              <a:rPr lang="iw-IL" sz="1900">
                <a:latin typeface="David"/>
                <a:ea typeface="David"/>
                <a:cs typeface="David"/>
                <a:sym typeface="David"/>
              </a:rPr>
            </a:br>
            <a:r>
              <a:rPr lang="iw-IL" sz="1900">
                <a:latin typeface="David"/>
                <a:ea typeface="David"/>
                <a:cs typeface="David"/>
                <a:sym typeface="David"/>
              </a:rPr>
              <a:t/>
            </a:r>
            <a:br>
              <a:rPr lang="iw-IL" sz="1900">
                <a:latin typeface="David"/>
                <a:ea typeface="David"/>
                <a:cs typeface="David"/>
                <a:sym typeface="David"/>
              </a:rPr>
            </a:br>
            <a:endParaRPr sz="1900">
              <a:latin typeface="David"/>
              <a:ea typeface="David"/>
              <a:cs typeface="David"/>
              <a:sym typeface="Davi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174"/>
        <p:cNvGrpSpPr/>
        <p:nvPr/>
      </p:nvGrpSpPr>
      <p:grpSpPr>
        <a:xfrm>
          <a:off x="0" y="0"/>
          <a:ext cx="0" cy="0"/>
          <a:chOff x="0" y="0"/>
          <a:chExt cx="0" cy="0"/>
        </a:xfrm>
      </p:grpSpPr>
      <p:sp>
        <p:nvSpPr>
          <p:cNvPr id="175" name="Google Shape;175;p24"/>
          <p:cNvSpPr txBox="1">
            <a:spLocks noGrp="1"/>
          </p:cNvSpPr>
          <p:nvPr>
            <p:ph type="title"/>
          </p:nvPr>
        </p:nvSpPr>
        <p:spPr>
          <a:xfrm>
            <a:off x="211050" y="1478725"/>
            <a:ext cx="3294300" cy="19029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iw-IL">
                <a:latin typeface="David"/>
                <a:ea typeface="David"/>
                <a:cs typeface="David"/>
                <a:sym typeface="David"/>
              </a:rPr>
              <a:t>באיזה מקצוע עובדת כל דמות?</a:t>
            </a:r>
            <a:endParaRPr>
              <a:latin typeface="David"/>
              <a:ea typeface="David"/>
              <a:cs typeface="David"/>
              <a:sym typeface="David"/>
            </a:endParaRPr>
          </a:p>
        </p:txBody>
      </p:sp>
      <p:sp>
        <p:nvSpPr>
          <p:cNvPr id="176" name="Google Shape;176;p24"/>
          <p:cNvSpPr txBox="1">
            <a:spLocks noGrp="1"/>
          </p:cNvSpPr>
          <p:nvPr>
            <p:ph type="body" idx="1"/>
          </p:nvPr>
        </p:nvSpPr>
        <p:spPr>
          <a:xfrm>
            <a:off x="6342250" y="285750"/>
            <a:ext cx="2649300" cy="21501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iw-IL" sz="2400">
                <a:latin typeface="David"/>
                <a:ea typeface="David"/>
                <a:cs typeface="David"/>
                <a:sym typeface="David"/>
              </a:rPr>
              <a:t>דמות מספר 1 היא:</a:t>
            </a:r>
            <a:endParaRPr sz="2400">
              <a:latin typeface="David"/>
              <a:ea typeface="David"/>
              <a:cs typeface="David"/>
              <a:sym typeface="David"/>
            </a:endParaRPr>
          </a:p>
          <a:p>
            <a:pPr marL="457200" lvl="0" indent="-381000" algn="r" rtl="1">
              <a:spcBef>
                <a:spcPts val="0"/>
              </a:spcBef>
              <a:spcAft>
                <a:spcPts val="0"/>
              </a:spcAft>
              <a:buSzPts val="2400"/>
              <a:buFont typeface="David"/>
              <a:buChar char="●"/>
            </a:pPr>
            <a:r>
              <a:rPr lang="iw-IL" sz="2400">
                <a:latin typeface="David"/>
                <a:ea typeface="David"/>
                <a:cs typeface="David"/>
                <a:sym typeface="David"/>
              </a:rPr>
              <a:t>מורה</a:t>
            </a:r>
            <a:endParaRPr sz="2400">
              <a:latin typeface="David"/>
              <a:ea typeface="David"/>
              <a:cs typeface="David"/>
              <a:sym typeface="David"/>
            </a:endParaRPr>
          </a:p>
          <a:p>
            <a:pPr marL="457200" lvl="0" indent="-381000" algn="r" rtl="1">
              <a:spcBef>
                <a:spcPts val="0"/>
              </a:spcBef>
              <a:spcAft>
                <a:spcPts val="0"/>
              </a:spcAft>
              <a:buSzPts val="2400"/>
              <a:buFont typeface="David"/>
              <a:buChar char="●"/>
            </a:pPr>
            <a:r>
              <a:rPr lang="iw-IL" sz="2400">
                <a:latin typeface="David"/>
                <a:ea typeface="David"/>
                <a:cs typeface="David"/>
                <a:sym typeface="David"/>
              </a:rPr>
              <a:t>שיפוצניק/ית</a:t>
            </a:r>
            <a:endParaRPr sz="2400">
              <a:latin typeface="David"/>
              <a:ea typeface="David"/>
              <a:cs typeface="David"/>
              <a:sym typeface="David"/>
            </a:endParaRPr>
          </a:p>
          <a:p>
            <a:pPr marL="457200" lvl="0" indent="-381000" algn="r" rtl="1">
              <a:spcBef>
                <a:spcPts val="0"/>
              </a:spcBef>
              <a:spcAft>
                <a:spcPts val="0"/>
              </a:spcAft>
              <a:buSzPts val="2400"/>
              <a:buFont typeface="David"/>
              <a:buChar char="●"/>
            </a:pPr>
            <a:r>
              <a:rPr lang="iw-IL" sz="2400">
                <a:latin typeface="David"/>
                <a:ea typeface="David"/>
                <a:cs typeface="David"/>
                <a:sym typeface="David"/>
              </a:rPr>
              <a:t>רופא/ה</a:t>
            </a:r>
            <a:endParaRPr sz="2400">
              <a:latin typeface="David"/>
              <a:ea typeface="David"/>
              <a:cs typeface="David"/>
              <a:sym typeface="David"/>
            </a:endParaRPr>
          </a:p>
          <a:p>
            <a:pPr marL="457200" lvl="0" indent="-381000" algn="r" rtl="1">
              <a:spcBef>
                <a:spcPts val="0"/>
              </a:spcBef>
              <a:spcAft>
                <a:spcPts val="0"/>
              </a:spcAft>
              <a:buSzPts val="2400"/>
              <a:buFont typeface="David"/>
              <a:buChar char="●"/>
            </a:pPr>
            <a:r>
              <a:rPr lang="iw-IL" sz="2400">
                <a:latin typeface="David"/>
                <a:ea typeface="David"/>
                <a:cs typeface="David"/>
                <a:sym typeface="David"/>
              </a:rPr>
              <a:t>מעצב/ת חזיות</a:t>
            </a:r>
            <a:endParaRPr sz="2400">
              <a:latin typeface="David"/>
              <a:ea typeface="David"/>
              <a:cs typeface="David"/>
              <a:sym typeface="David"/>
            </a:endParaRPr>
          </a:p>
        </p:txBody>
      </p:sp>
      <p:sp>
        <p:nvSpPr>
          <p:cNvPr id="177" name="Google Shape;177;p24"/>
          <p:cNvSpPr txBox="1">
            <a:spLocks noGrp="1"/>
          </p:cNvSpPr>
          <p:nvPr>
            <p:ph type="sldNum" idx="12"/>
          </p:nvPr>
        </p:nvSpPr>
        <p:spPr>
          <a:xfrm>
            <a:off x="8556791" y="474985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300"/>
              <a:buFont typeface="Arial"/>
              <a:buNone/>
            </a:pPr>
            <a:fld id="{00000000-1234-1234-1234-123412341234}" type="slidenum">
              <a:rPr lang="iw-IL"/>
              <a:t>17</a:t>
            </a:fld>
            <a:endParaRPr/>
          </a:p>
        </p:txBody>
      </p:sp>
      <p:sp>
        <p:nvSpPr>
          <p:cNvPr id="178" name="Google Shape;178;p24"/>
          <p:cNvSpPr txBox="1">
            <a:spLocks noGrp="1"/>
          </p:cNvSpPr>
          <p:nvPr>
            <p:ph type="body" idx="1"/>
          </p:nvPr>
        </p:nvSpPr>
        <p:spPr>
          <a:xfrm>
            <a:off x="3803325" y="253500"/>
            <a:ext cx="2649300" cy="22146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iw-IL" sz="2500">
                <a:latin typeface="David"/>
                <a:ea typeface="David"/>
                <a:cs typeface="David"/>
                <a:sym typeface="David"/>
              </a:rPr>
              <a:t>דמות מספר 2 היא:</a:t>
            </a:r>
            <a:endParaRPr sz="2500">
              <a:latin typeface="David"/>
              <a:ea typeface="David"/>
              <a:cs typeface="David"/>
              <a:sym typeface="David"/>
            </a:endParaRPr>
          </a:p>
          <a:p>
            <a:pPr marL="457200" lvl="0" indent="-387350" algn="r" rtl="1">
              <a:spcBef>
                <a:spcPts val="0"/>
              </a:spcBef>
              <a:spcAft>
                <a:spcPts val="0"/>
              </a:spcAft>
              <a:buSzPts val="2500"/>
              <a:buFont typeface="David"/>
              <a:buChar char="●"/>
            </a:pPr>
            <a:r>
              <a:rPr lang="iw-IL" sz="2500">
                <a:latin typeface="David"/>
                <a:ea typeface="David"/>
                <a:cs typeface="David"/>
                <a:sym typeface="David"/>
              </a:rPr>
              <a:t>מורה</a:t>
            </a:r>
            <a:endParaRPr sz="2500">
              <a:latin typeface="David"/>
              <a:ea typeface="David"/>
              <a:cs typeface="David"/>
              <a:sym typeface="David"/>
            </a:endParaRPr>
          </a:p>
          <a:p>
            <a:pPr marL="457200" lvl="0" indent="-387350" algn="r" rtl="1">
              <a:spcBef>
                <a:spcPts val="0"/>
              </a:spcBef>
              <a:spcAft>
                <a:spcPts val="0"/>
              </a:spcAft>
              <a:buSzPts val="2500"/>
              <a:buFont typeface="David"/>
              <a:buChar char="●"/>
            </a:pPr>
            <a:r>
              <a:rPr lang="iw-IL" sz="2500">
                <a:latin typeface="David"/>
                <a:ea typeface="David"/>
                <a:cs typeface="David"/>
                <a:sym typeface="David"/>
              </a:rPr>
              <a:t>שיפוצניק/ית</a:t>
            </a:r>
            <a:endParaRPr sz="2500">
              <a:latin typeface="David"/>
              <a:ea typeface="David"/>
              <a:cs typeface="David"/>
              <a:sym typeface="David"/>
            </a:endParaRPr>
          </a:p>
          <a:p>
            <a:pPr marL="457200" lvl="0" indent="-387350" algn="r" rtl="1">
              <a:spcBef>
                <a:spcPts val="0"/>
              </a:spcBef>
              <a:spcAft>
                <a:spcPts val="0"/>
              </a:spcAft>
              <a:buSzPts val="2500"/>
              <a:buFont typeface="David"/>
              <a:buChar char="●"/>
            </a:pPr>
            <a:r>
              <a:rPr lang="iw-IL" sz="2500">
                <a:latin typeface="David"/>
                <a:ea typeface="David"/>
                <a:cs typeface="David"/>
                <a:sym typeface="David"/>
              </a:rPr>
              <a:t>רופא/ה</a:t>
            </a:r>
            <a:endParaRPr sz="2500">
              <a:latin typeface="David"/>
              <a:ea typeface="David"/>
              <a:cs typeface="David"/>
              <a:sym typeface="David"/>
            </a:endParaRPr>
          </a:p>
          <a:p>
            <a:pPr marL="457200" lvl="0" indent="-387350" algn="r" rtl="1">
              <a:spcBef>
                <a:spcPts val="0"/>
              </a:spcBef>
              <a:spcAft>
                <a:spcPts val="0"/>
              </a:spcAft>
              <a:buSzPts val="2500"/>
              <a:buFont typeface="David"/>
              <a:buChar char="●"/>
            </a:pPr>
            <a:r>
              <a:rPr lang="iw-IL" sz="2500">
                <a:latin typeface="David"/>
                <a:ea typeface="David"/>
                <a:cs typeface="David"/>
                <a:sym typeface="David"/>
              </a:rPr>
              <a:t>מעצב/ת חזיות</a:t>
            </a:r>
            <a:endParaRPr sz="2500">
              <a:latin typeface="David"/>
              <a:ea typeface="David"/>
              <a:cs typeface="David"/>
              <a:sym typeface="David"/>
            </a:endParaRPr>
          </a:p>
        </p:txBody>
      </p:sp>
      <p:sp>
        <p:nvSpPr>
          <p:cNvPr id="179" name="Google Shape;179;p24"/>
          <p:cNvSpPr txBox="1">
            <a:spLocks noGrp="1"/>
          </p:cNvSpPr>
          <p:nvPr>
            <p:ph type="body" idx="1"/>
          </p:nvPr>
        </p:nvSpPr>
        <p:spPr>
          <a:xfrm>
            <a:off x="6342250" y="2676600"/>
            <a:ext cx="2649300" cy="22146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iw-IL" sz="2500">
                <a:latin typeface="David"/>
                <a:ea typeface="David"/>
                <a:cs typeface="David"/>
                <a:sym typeface="David"/>
              </a:rPr>
              <a:t>דמות מספר 3 היא:</a:t>
            </a:r>
            <a:endParaRPr sz="2500">
              <a:latin typeface="David"/>
              <a:ea typeface="David"/>
              <a:cs typeface="David"/>
              <a:sym typeface="David"/>
            </a:endParaRPr>
          </a:p>
          <a:p>
            <a:pPr marL="457200" lvl="0" indent="-387350" algn="r" rtl="1">
              <a:spcBef>
                <a:spcPts val="0"/>
              </a:spcBef>
              <a:spcAft>
                <a:spcPts val="0"/>
              </a:spcAft>
              <a:buSzPts val="2500"/>
              <a:buFont typeface="David"/>
              <a:buChar char="●"/>
            </a:pPr>
            <a:r>
              <a:rPr lang="iw-IL" sz="2500">
                <a:latin typeface="David"/>
                <a:ea typeface="David"/>
                <a:cs typeface="David"/>
                <a:sym typeface="David"/>
              </a:rPr>
              <a:t>מורה</a:t>
            </a:r>
            <a:endParaRPr sz="2500">
              <a:latin typeface="David"/>
              <a:ea typeface="David"/>
              <a:cs typeface="David"/>
              <a:sym typeface="David"/>
            </a:endParaRPr>
          </a:p>
          <a:p>
            <a:pPr marL="457200" lvl="0" indent="-387350" algn="r" rtl="1">
              <a:spcBef>
                <a:spcPts val="0"/>
              </a:spcBef>
              <a:spcAft>
                <a:spcPts val="0"/>
              </a:spcAft>
              <a:buSzPts val="2500"/>
              <a:buFont typeface="David"/>
              <a:buChar char="●"/>
            </a:pPr>
            <a:r>
              <a:rPr lang="iw-IL" sz="2500">
                <a:latin typeface="David"/>
                <a:ea typeface="David"/>
                <a:cs typeface="David"/>
                <a:sym typeface="David"/>
              </a:rPr>
              <a:t>שיפוצניק/ית</a:t>
            </a:r>
            <a:endParaRPr sz="2500">
              <a:latin typeface="David"/>
              <a:ea typeface="David"/>
              <a:cs typeface="David"/>
              <a:sym typeface="David"/>
            </a:endParaRPr>
          </a:p>
          <a:p>
            <a:pPr marL="457200" lvl="0" indent="-387350" algn="r" rtl="1">
              <a:spcBef>
                <a:spcPts val="0"/>
              </a:spcBef>
              <a:spcAft>
                <a:spcPts val="0"/>
              </a:spcAft>
              <a:buSzPts val="2500"/>
              <a:buFont typeface="David"/>
              <a:buChar char="●"/>
            </a:pPr>
            <a:r>
              <a:rPr lang="iw-IL" sz="2500">
                <a:latin typeface="David"/>
                <a:ea typeface="David"/>
                <a:cs typeface="David"/>
                <a:sym typeface="David"/>
              </a:rPr>
              <a:t>רופא/ה</a:t>
            </a:r>
            <a:endParaRPr sz="2500">
              <a:latin typeface="David"/>
              <a:ea typeface="David"/>
              <a:cs typeface="David"/>
              <a:sym typeface="David"/>
            </a:endParaRPr>
          </a:p>
          <a:p>
            <a:pPr marL="457200" lvl="0" indent="-387350" algn="r" rtl="1">
              <a:spcBef>
                <a:spcPts val="0"/>
              </a:spcBef>
              <a:spcAft>
                <a:spcPts val="0"/>
              </a:spcAft>
              <a:buSzPts val="2500"/>
              <a:buFont typeface="David"/>
              <a:buChar char="●"/>
            </a:pPr>
            <a:r>
              <a:rPr lang="iw-IL" sz="2500">
                <a:latin typeface="David"/>
                <a:ea typeface="David"/>
                <a:cs typeface="David"/>
                <a:sym typeface="David"/>
              </a:rPr>
              <a:t>מעצב/ת חזיות</a:t>
            </a:r>
            <a:endParaRPr sz="2500">
              <a:latin typeface="David"/>
              <a:ea typeface="David"/>
              <a:cs typeface="David"/>
              <a:sym typeface="David"/>
            </a:endParaRPr>
          </a:p>
        </p:txBody>
      </p:sp>
      <p:sp>
        <p:nvSpPr>
          <p:cNvPr id="180" name="Google Shape;180;p24"/>
          <p:cNvSpPr txBox="1">
            <a:spLocks noGrp="1"/>
          </p:cNvSpPr>
          <p:nvPr>
            <p:ph type="body" idx="1"/>
          </p:nvPr>
        </p:nvSpPr>
        <p:spPr>
          <a:xfrm>
            <a:off x="3360275" y="2500350"/>
            <a:ext cx="2649300" cy="23193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iw-IL" sz="2500">
                <a:latin typeface="David"/>
                <a:ea typeface="David"/>
                <a:cs typeface="David"/>
                <a:sym typeface="David"/>
              </a:rPr>
              <a:t>דמות מספר 4 היא:</a:t>
            </a:r>
            <a:endParaRPr sz="2500">
              <a:latin typeface="David"/>
              <a:ea typeface="David"/>
              <a:cs typeface="David"/>
              <a:sym typeface="David"/>
            </a:endParaRPr>
          </a:p>
          <a:p>
            <a:pPr marL="457200" lvl="0" indent="-387350" algn="r" rtl="1">
              <a:spcBef>
                <a:spcPts val="0"/>
              </a:spcBef>
              <a:spcAft>
                <a:spcPts val="0"/>
              </a:spcAft>
              <a:buSzPts val="2500"/>
              <a:buFont typeface="David"/>
              <a:buChar char="●"/>
            </a:pPr>
            <a:r>
              <a:rPr lang="iw-IL" sz="2500">
                <a:latin typeface="David"/>
                <a:ea typeface="David"/>
                <a:cs typeface="David"/>
                <a:sym typeface="David"/>
              </a:rPr>
              <a:t>מורה</a:t>
            </a:r>
            <a:endParaRPr sz="2500">
              <a:latin typeface="David"/>
              <a:ea typeface="David"/>
              <a:cs typeface="David"/>
              <a:sym typeface="David"/>
            </a:endParaRPr>
          </a:p>
          <a:p>
            <a:pPr marL="457200" lvl="0" indent="-387350" algn="r" rtl="1">
              <a:spcBef>
                <a:spcPts val="0"/>
              </a:spcBef>
              <a:spcAft>
                <a:spcPts val="0"/>
              </a:spcAft>
              <a:buSzPts val="2500"/>
              <a:buFont typeface="David"/>
              <a:buChar char="●"/>
            </a:pPr>
            <a:r>
              <a:rPr lang="iw-IL" sz="2500">
                <a:latin typeface="David"/>
                <a:ea typeface="David"/>
                <a:cs typeface="David"/>
                <a:sym typeface="David"/>
              </a:rPr>
              <a:t>שיפוצניק/ית</a:t>
            </a:r>
            <a:endParaRPr sz="2500">
              <a:latin typeface="David"/>
              <a:ea typeface="David"/>
              <a:cs typeface="David"/>
              <a:sym typeface="David"/>
            </a:endParaRPr>
          </a:p>
          <a:p>
            <a:pPr marL="457200" lvl="0" indent="-387350" algn="r" rtl="1">
              <a:spcBef>
                <a:spcPts val="0"/>
              </a:spcBef>
              <a:spcAft>
                <a:spcPts val="0"/>
              </a:spcAft>
              <a:buSzPts val="2500"/>
              <a:buFont typeface="David"/>
              <a:buChar char="●"/>
            </a:pPr>
            <a:r>
              <a:rPr lang="iw-IL" sz="2500">
                <a:latin typeface="David"/>
                <a:ea typeface="David"/>
                <a:cs typeface="David"/>
                <a:sym typeface="David"/>
              </a:rPr>
              <a:t>רופא/ה</a:t>
            </a:r>
            <a:endParaRPr sz="2500">
              <a:latin typeface="David"/>
              <a:ea typeface="David"/>
              <a:cs typeface="David"/>
              <a:sym typeface="David"/>
            </a:endParaRPr>
          </a:p>
          <a:p>
            <a:pPr marL="457200" lvl="0" indent="-387350" algn="r" rtl="1">
              <a:spcBef>
                <a:spcPts val="0"/>
              </a:spcBef>
              <a:spcAft>
                <a:spcPts val="0"/>
              </a:spcAft>
              <a:buSzPts val="2500"/>
              <a:buFont typeface="David"/>
              <a:buChar char="●"/>
            </a:pPr>
            <a:r>
              <a:rPr lang="iw-IL" sz="2500">
                <a:latin typeface="David"/>
                <a:ea typeface="David"/>
                <a:cs typeface="David"/>
                <a:sym typeface="David"/>
              </a:rPr>
              <a:t>מעצב/ת חזיות</a:t>
            </a:r>
            <a:endParaRPr sz="2500">
              <a:latin typeface="David"/>
              <a:ea typeface="David"/>
              <a:cs typeface="David"/>
              <a:sym typeface="David"/>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84"/>
        <p:cNvGrpSpPr/>
        <p:nvPr/>
      </p:nvGrpSpPr>
      <p:grpSpPr>
        <a:xfrm>
          <a:off x="0" y="0"/>
          <a:ext cx="0" cy="0"/>
          <a:chOff x="0" y="0"/>
          <a:chExt cx="0" cy="0"/>
        </a:xfrm>
      </p:grpSpPr>
      <p:sp>
        <p:nvSpPr>
          <p:cNvPr id="185" name="Google Shape;185;p25"/>
          <p:cNvSpPr txBox="1">
            <a:spLocks noGrp="1"/>
          </p:cNvSpPr>
          <p:nvPr>
            <p:ph type="sldNum" idx="12"/>
          </p:nvPr>
        </p:nvSpPr>
        <p:spPr>
          <a:xfrm>
            <a:off x="8556791" y="474985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300"/>
              <a:buFont typeface="Arial"/>
              <a:buNone/>
            </a:pPr>
            <a:fld id="{00000000-1234-1234-1234-123412341234}" type="slidenum">
              <a:rPr lang="iw-IL"/>
              <a:t>18</a:t>
            </a:fld>
            <a:endParaRPr/>
          </a:p>
        </p:txBody>
      </p:sp>
      <p:pic>
        <p:nvPicPr>
          <p:cNvPr id="186" name="Google Shape;186;p25" descr="מבחן הסטריאוטיפים הגדול של לי אברמוביץ בחדשות ערוץ 2.&#10;מיכל יקל, שיפוצניקית מהשיפוצניקיות - נגיעות של צבע, ויועצת צבע של טמבור מספרת על עבודה והוויה בעולם גברי.&#10;או - מה אמרה הגננת כשבנה של מיכל סיפר לה שמיכל בונה בתים?" title="חדשות 2 מבחן הסטריאוטיפים הגדול השיפוצניקיות">
            <a:hlinkClick r:id="rId3"/>
          </p:cNvPr>
          <p:cNvPicPr preferRelativeResize="0"/>
          <p:nvPr/>
        </p:nvPicPr>
        <p:blipFill>
          <a:blip r:embed="rId4">
            <a:alphaModFix/>
          </a:blip>
          <a:stretch>
            <a:fillRect/>
          </a:stretch>
        </p:blipFill>
        <p:spPr>
          <a:xfrm>
            <a:off x="2286000" y="1085850"/>
            <a:ext cx="4572000" cy="3429000"/>
          </a:xfrm>
          <a:prstGeom prst="rect">
            <a:avLst/>
          </a:prstGeom>
          <a:noFill/>
          <a:ln>
            <a:noFill/>
          </a:ln>
        </p:spPr>
      </p:pic>
      <p:sp>
        <p:nvSpPr>
          <p:cNvPr id="187" name="Google Shape;187;p25"/>
          <p:cNvSpPr txBox="1">
            <a:spLocks noGrp="1"/>
          </p:cNvSpPr>
          <p:nvPr>
            <p:ph type="title"/>
          </p:nvPr>
        </p:nvSpPr>
        <p:spPr>
          <a:xfrm>
            <a:off x="474750" y="228600"/>
            <a:ext cx="8355300" cy="7089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iw-IL" sz="3700">
                <a:solidFill>
                  <a:srgbClr val="0000FF"/>
                </a:solidFill>
                <a:latin typeface="David"/>
                <a:ea typeface="David"/>
                <a:cs typeface="David"/>
                <a:sym typeface="David"/>
              </a:rPr>
              <a:t>כולנו תחת סטריאוטיפים...</a:t>
            </a:r>
            <a:endParaRPr sz="3700">
              <a:solidFill>
                <a:srgbClr val="0000FF"/>
              </a:solidFill>
              <a:latin typeface="David"/>
              <a:ea typeface="David"/>
              <a:cs typeface="David"/>
              <a:sym typeface="Davi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91"/>
        <p:cNvGrpSpPr/>
        <p:nvPr/>
      </p:nvGrpSpPr>
      <p:grpSpPr>
        <a:xfrm>
          <a:off x="0" y="0"/>
          <a:ext cx="0" cy="0"/>
          <a:chOff x="0" y="0"/>
          <a:chExt cx="0" cy="0"/>
        </a:xfrm>
      </p:grpSpPr>
      <p:sp>
        <p:nvSpPr>
          <p:cNvPr id="192" name="Google Shape;192;p26"/>
          <p:cNvSpPr txBox="1">
            <a:spLocks noGrp="1"/>
          </p:cNvSpPr>
          <p:nvPr>
            <p:ph type="title"/>
          </p:nvPr>
        </p:nvSpPr>
        <p:spPr>
          <a:xfrm>
            <a:off x="457200" y="205975"/>
            <a:ext cx="6208800" cy="857400"/>
          </a:xfrm>
          <a:prstGeom prst="rect">
            <a:avLst/>
          </a:prstGeom>
          <a:noFill/>
          <a:ln>
            <a:noFill/>
          </a:ln>
        </p:spPr>
        <p:txBody>
          <a:bodyPr spcFirstLastPara="1" wrap="square" lIns="91425" tIns="91425" rIns="91425" bIns="91425" anchor="b" anchorCtr="0">
            <a:noAutofit/>
          </a:bodyPr>
          <a:lstStyle/>
          <a:p>
            <a:pPr marL="0" lvl="0" indent="0" algn="ctr" rtl="1">
              <a:lnSpc>
                <a:spcPct val="100000"/>
              </a:lnSpc>
              <a:spcBef>
                <a:spcPts val="0"/>
              </a:spcBef>
              <a:spcAft>
                <a:spcPts val="0"/>
              </a:spcAft>
              <a:buSzPts val="3600"/>
              <a:buFont typeface="David"/>
              <a:buNone/>
            </a:pPr>
            <a:r>
              <a:rPr lang="iw-IL">
                <a:solidFill>
                  <a:srgbClr val="D60093"/>
                </a:solidFill>
                <a:latin typeface="David"/>
                <a:ea typeface="David"/>
                <a:cs typeface="David"/>
                <a:sym typeface="David"/>
              </a:rPr>
              <a:t>אז מה נלמד בסוציולוגיה?</a:t>
            </a:r>
            <a:endParaRPr>
              <a:solidFill>
                <a:srgbClr val="D60093"/>
              </a:solidFill>
              <a:latin typeface="David"/>
              <a:ea typeface="David"/>
              <a:cs typeface="David"/>
              <a:sym typeface="David"/>
            </a:endParaRPr>
          </a:p>
        </p:txBody>
      </p:sp>
      <p:sp>
        <p:nvSpPr>
          <p:cNvPr id="193" name="Google Shape;193;p26"/>
          <p:cNvSpPr txBox="1">
            <a:spLocks noGrp="1"/>
          </p:cNvSpPr>
          <p:nvPr>
            <p:ph type="body" idx="1"/>
          </p:nvPr>
        </p:nvSpPr>
        <p:spPr>
          <a:xfrm>
            <a:off x="327200" y="1108143"/>
            <a:ext cx="8229600" cy="1015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155CC"/>
              </a:buClr>
              <a:buSzPts val="2400"/>
              <a:buFont typeface="Arial"/>
              <a:buNone/>
            </a:pPr>
            <a:r>
              <a:rPr lang="iw-IL" sz="2400" b="0" i="0" u="sng" strike="noStrike" cap="none">
                <a:solidFill>
                  <a:schemeClr val="hlink"/>
                </a:solidFill>
                <a:latin typeface="Arial"/>
                <a:ea typeface="Arial"/>
                <a:cs typeface="Arial"/>
                <a:sym typeface="Arial"/>
                <a:hlinkClick r:id="rId3"/>
              </a:rPr>
              <a:t>https://biteable.com/watch/-2340117</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iw-IL" sz="1800" b="0" i="0" u="none" strike="noStrike" cap="none">
                <a:solidFill>
                  <a:schemeClr val="dk1"/>
                </a:solidFill>
                <a:latin typeface="Arial"/>
                <a:ea typeface="Arial"/>
                <a:cs typeface="Arial"/>
                <a:sym typeface="Arial"/>
              </a:rPr>
              <a:t/>
            </a:r>
            <a:br>
              <a:rPr lang="iw-IL"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194" name="Google Shape;194;p26"/>
          <p:cNvSpPr txBox="1">
            <a:spLocks noGrp="1"/>
          </p:cNvSpPr>
          <p:nvPr>
            <p:ph type="sldNum" idx="12"/>
          </p:nvPr>
        </p:nvSpPr>
        <p:spPr>
          <a:xfrm>
            <a:off x="8556791" y="4749850"/>
            <a:ext cx="548699"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dk1"/>
              </a:buClr>
              <a:buSzPts val="1300"/>
              <a:buFont typeface="Arial"/>
              <a:buNone/>
            </a:pPr>
            <a:fld id="{00000000-1234-1234-1234-123412341234}" type="slidenum">
              <a:rPr lang="iw-IL"/>
              <a:t>19</a:t>
            </a:fld>
            <a:endParaRPr/>
          </a:p>
        </p:txBody>
      </p:sp>
      <p:pic>
        <p:nvPicPr>
          <p:cNvPr id="195" name="Google Shape;195;p26"/>
          <p:cNvPicPr preferRelativeResize="0"/>
          <p:nvPr/>
        </p:nvPicPr>
        <p:blipFill>
          <a:blip r:embed="rId4">
            <a:alphaModFix/>
          </a:blip>
          <a:stretch>
            <a:fillRect/>
          </a:stretch>
        </p:blipFill>
        <p:spPr>
          <a:xfrm>
            <a:off x="6861350" y="2235475"/>
            <a:ext cx="2039725" cy="2581275"/>
          </a:xfrm>
          <a:prstGeom prst="rect">
            <a:avLst/>
          </a:prstGeom>
          <a:noFill/>
          <a:ln>
            <a:noFill/>
          </a:ln>
        </p:spPr>
      </p:pic>
      <p:pic>
        <p:nvPicPr>
          <p:cNvPr id="196" name="Google Shape;196;p26"/>
          <p:cNvPicPr preferRelativeResize="0"/>
          <p:nvPr/>
        </p:nvPicPr>
        <p:blipFill>
          <a:blip r:embed="rId5">
            <a:alphaModFix/>
          </a:blip>
          <a:stretch>
            <a:fillRect/>
          </a:stretch>
        </p:blipFill>
        <p:spPr>
          <a:xfrm>
            <a:off x="4712975" y="2235475"/>
            <a:ext cx="1953150" cy="2581275"/>
          </a:xfrm>
          <a:prstGeom prst="rect">
            <a:avLst/>
          </a:prstGeom>
          <a:noFill/>
          <a:ln>
            <a:noFill/>
          </a:ln>
        </p:spPr>
      </p:pic>
      <p:pic>
        <p:nvPicPr>
          <p:cNvPr id="197" name="Google Shape;197;p26"/>
          <p:cNvPicPr preferRelativeResize="0"/>
          <p:nvPr/>
        </p:nvPicPr>
        <p:blipFill>
          <a:blip r:embed="rId6">
            <a:alphaModFix/>
          </a:blip>
          <a:stretch>
            <a:fillRect/>
          </a:stretch>
        </p:blipFill>
        <p:spPr>
          <a:xfrm>
            <a:off x="2359550" y="2168725"/>
            <a:ext cx="2160800" cy="2714749"/>
          </a:xfrm>
          <a:prstGeom prst="rect">
            <a:avLst/>
          </a:prstGeom>
          <a:noFill/>
          <a:ln>
            <a:noFill/>
          </a:ln>
        </p:spPr>
      </p:pic>
      <p:pic>
        <p:nvPicPr>
          <p:cNvPr id="198" name="Google Shape;198;p26"/>
          <p:cNvPicPr preferRelativeResize="0"/>
          <p:nvPr/>
        </p:nvPicPr>
        <p:blipFill>
          <a:blip r:embed="rId7">
            <a:alphaModFix/>
          </a:blip>
          <a:stretch>
            <a:fillRect/>
          </a:stretch>
        </p:blipFill>
        <p:spPr>
          <a:xfrm>
            <a:off x="164325" y="2110013"/>
            <a:ext cx="2039725" cy="2698705"/>
          </a:xfrm>
          <a:prstGeom prst="rect">
            <a:avLst/>
          </a:prstGeom>
          <a:noFill/>
          <a:ln>
            <a:noFill/>
          </a:ln>
        </p:spPr>
      </p:pic>
      <p:sp>
        <p:nvSpPr>
          <p:cNvPr id="199" name="Google Shape;199;p26"/>
          <p:cNvSpPr txBox="1"/>
          <p:nvPr/>
        </p:nvSpPr>
        <p:spPr>
          <a:xfrm>
            <a:off x="268600" y="1718975"/>
            <a:ext cx="8632500" cy="3936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2200" b="1">
                <a:solidFill>
                  <a:srgbClr val="0000FF"/>
                </a:solidFill>
                <a:latin typeface="David"/>
                <a:ea typeface="David"/>
                <a:cs typeface="David"/>
                <a:sym typeface="David"/>
              </a:rPr>
              <a:t>         תרבות		             קבוצה			מוסד המשפחה	      תהליך החברות</a:t>
            </a:r>
            <a:endParaRPr sz="2200" b="1">
              <a:solidFill>
                <a:srgbClr val="0000FF"/>
              </a:solidFill>
              <a:latin typeface="David"/>
              <a:ea typeface="David"/>
              <a:cs typeface="David"/>
              <a:sym typeface="David"/>
            </a:endParaRPr>
          </a:p>
        </p:txBody>
      </p:sp>
      <p:pic>
        <p:nvPicPr>
          <p:cNvPr id="200" name="Google Shape;200;p26"/>
          <p:cNvPicPr preferRelativeResize="0"/>
          <p:nvPr/>
        </p:nvPicPr>
        <p:blipFill rotWithShape="1">
          <a:blip r:embed="rId8">
            <a:alphaModFix/>
          </a:blip>
          <a:srcRect r="56941" b="80250"/>
          <a:stretch/>
        </p:blipFill>
        <p:spPr>
          <a:xfrm>
            <a:off x="6033675" y="205975"/>
            <a:ext cx="2889751" cy="11881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42"/>
        <p:cNvGrpSpPr/>
        <p:nvPr/>
      </p:nvGrpSpPr>
      <p:grpSpPr>
        <a:xfrm>
          <a:off x="0" y="0"/>
          <a:ext cx="0" cy="0"/>
          <a:chOff x="0" y="0"/>
          <a:chExt cx="0" cy="0"/>
        </a:xfrm>
      </p:grpSpPr>
      <p:sp>
        <p:nvSpPr>
          <p:cNvPr id="43" name="Google Shape;43;p9"/>
          <p:cNvSpPr txBox="1">
            <a:spLocks noGrp="1"/>
          </p:cNvSpPr>
          <p:nvPr>
            <p:ph type="body" idx="1"/>
          </p:nvPr>
        </p:nvSpPr>
        <p:spPr>
          <a:xfrm>
            <a:off x="578498" y="555526"/>
            <a:ext cx="8229600" cy="1724017"/>
          </a:xfrm>
          <a:prstGeom prst="rect">
            <a:avLst/>
          </a:prstGeom>
          <a:noFill/>
          <a:ln>
            <a:noFill/>
          </a:ln>
        </p:spPr>
        <p:txBody>
          <a:bodyPr spcFirstLastPara="1" wrap="square" lIns="91425" tIns="91425" rIns="91425" bIns="91425" anchor="t" anchorCtr="0">
            <a:noAutofit/>
          </a:bodyPr>
          <a:lstStyle/>
          <a:p>
            <a:pPr marL="0" lvl="0" indent="0" algn="ctr" rtl="1">
              <a:lnSpc>
                <a:spcPct val="100000"/>
              </a:lnSpc>
              <a:spcBef>
                <a:spcPts val="0"/>
              </a:spcBef>
              <a:spcAft>
                <a:spcPts val="0"/>
              </a:spcAft>
              <a:buSzPts val="3200"/>
              <a:buFont typeface="David"/>
              <a:buNone/>
            </a:pPr>
            <a:r>
              <a:rPr lang="iw-IL" sz="3200" b="1">
                <a:latin typeface="David"/>
                <a:ea typeface="David"/>
                <a:cs typeface="David"/>
                <a:sym typeface="David"/>
              </a:rPr>
              <a:t>נכון שאף אחד לא מקשיב למה שאני אומרת כעת </a:t>
            </a:r>
            <a:br>
              <a:rPr lang="iw-IL" sz="3200" b="1">
                <a:latin typeface="David"/>
                <a:ea typeface="David"/>
                <a:cs typeface="David"/>
                <a:sym typeface="David"/>
              </a:rPr>
            </a:br>
            <a:r>
              <a:rPr lang="iw-IL" sz="3200" b="1">
                <a:latin typeface="David"/>
                <a:ea typeface="David"/>
                <a:cs typeface="David"/>
                <a:sym typeface="David"/>
              </a:rPr>
              <a:t>ורק קורא את מה שכתוב כאן? </a:t>
            </a:r>
            <a:br>
              <a:rPr lang="iw-IL" sz="3200" b="1">
                <a:latin typeface="David"/>
                <a:ea typeface="David"/>
                <a:cs typeface="David"/>
                <a:sym typeface="David"/>
              </a:rPr>
            </a:br>
            <a:r>
              <a:rPr lang="iw-IL" sz="3200" b="1">
                <a:latin typeface="David"/>
                <a:ea typeface="David"/>
                <a:cs typeface="David"/>
                <a:sym typeface="David"/>
              </a:rPr>
              <a:t>אז בואו נעשה תרגיל לכל הקוראים והקוראות: </a:t>
            </a:r>
            <a:endParaRPr sz="3200" b="1">
              <a:latin typeface="David"/>
              <a:ea typeface="David"/>
              <a:cs typeface="David"/>
              <a:sym typeface="David"/>
            </a:endParaRPr>
          </a:p>
        </p:txBody>
      </p:sp>
      <p:sp>
        <p:nvSpPr>
          <p:cNvPr id="44" name="Google Shape;44;p9"/>
          <p:cNvSpPr txBox="1">
            <a:spLocks noGrp="1"/>
          </p:cNvSpPr>
          <p:nvPr>
            <p:ph type="title"/>
          </p:nvPr>
        </p:nvSpPr>
        <p:spPr>
          <a:xfrm>
            <a:off x="467544" y="113831"/>
            <a:ext cx="8229600" cy="628780"/>
          </a:xfrm>
          <a:prstGeom prst="rect">
            <a:avLst/>
          </a:prstGeom>
          <a:solidFill>
            <a:srgbClr val="00FFFF"/>
          </a:solidFill>
          <a:ln>
            <a:noFill/>
          </a:ln>
        </p:spPr>
        <p:txBody>
          <a:bodyPr spcFirstLastPara="1" wrap="square" lIns="91425" tIns="91425" rIns="91425" bIns="91425" anchor="b" anchorCtr="0">
            <a:noAutofit/>
          </a:bodyPr>
          <a:lstStyle/>
          <a:p>
            <a:pPr marL="0" lvl="0" indent="0" algn="ctr" rtl="1">
              <a:lnSpc>
                <a:spcPct val="100000"/>
              </a:lnSpc>
              <a:spcBef>
                <a:spcPts val="0"/>
              </a:spcBef>
              <a:spcAft>
                <a:spcPts val="0"/>
              </a:spcAft>
              <a:buSzPts val="3600"/>
              <a:buFont typeface="David"/>
              <a:buNone/>
            </a:pPr>
            <a:r>
              <a:rPr lang="iw-IL">
                <a:solidFill>
                  <a:srgbClr val="0000FF"/>
                </a:solidFill>
                <a:latin typeface="David"/>
                <a:ea typeface="David"/>
                <a:cs typeface="David"/>
                <a:sym typeface="David"/>
              </a:rPr>
              <a:t>ברוכים הבאים!!!</a:t>
            </a:r>
            <a:r>
              <a:rPr lang="iw-IL">
                <a:solidFill>
                  <a:srgbClr val="FFFF00"/>
                </a:solidFill>
                <a:latin typeface="David"/>
                <a:ea typeface="David"/>
                <a:cs typeface="David"/>
                <a:sym typeface="David"/>
              </a:rPr>
              <a:t> </a:t>
            </a:r>
            <a:endParaRPr/>
          </a:p>
        </p:txBody>
      </p:sp>
      <p:pic>
        <p:nvPicPr>
          <p:cNvPr id="45" name="Google Shape;45;p9"/>
          <p:cNvPicPr preferRelativeResize="0"/>
          <p:nvPr/>
        </p:nvPicPr>
        <p:blipFill rotWithShape="1">
          <a:blip r:embed="rId3">
            <a:alphaModFix/>
          </a:blip>
          <a:srcRect/>
          <a:stretch/>
        </p:blipFill>
        <p:spPr>
          <a:xfrm>
            <a:off x="498641" y="2355726"/>
            <a:ext cx="5022039" cy="2672024"/>
          </a:xfrm>
          <a:prstGeom prst="rect">
            <a:avLst/>
          </a:prstGeom>
          <a:noFill/>
          <a:ln w="9525" cap="flat" cmpd="sng">
            <a:solidFill>
              <a:srgbClr val="000000"/>
            </a:solidFill>
            <a:prstDash val="solid"/>
            <a:round/>
            <a:headEnd type="none" w="sm" len="sm"/>
            <a:tailEnd type="none" w="sm" len="sm"/>
          </a:ln>
        </p:spPr>
      </p:pic>
      <p:sp>
        <p:nvSpPr>
          <p:cNvPr id="46" name="Google Shape;46;p9"/>
          <p:cNvSpPr txBox="1">
            <a:spLocks noGrp="1"/>
          </p:cNvSpPr>
          <p:nvPr>
            <p:ph type="sldNum" idx="12"/>
          </p:nvPr>
        </p:nvSpPr>
        <p:spPr>
          <a:xfrm>
            <a:off x="8556791" y="4749850"/>
            <a:ext cx="548699"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dk1"/>
              </a:buClr>
              <a:buSzPts val="1300"/>
              <a:buFont typeface="Arial"/>
              <a:buNone/>
            </a:pPr>
            <a:fld id="{00000000-1234-1234-1234-123412341234}" type="slidenum">
              <a:rPr lang="iw-IL"/>
              <a:t>2</a:t>
            </a:fld>
            <a:endParaRPr/>
          </a:p>
        </p:txBody>
      </p:sp>
      <p:sp>
        <p:nvSpPr>
          <p:cNvPr id="47" name="Google Shape;47;p9"/>
          <p:cNvSpPr txBox="1"/>
          <p:nvPr/>
        </p:nvSpPr>
        <p:spPr>
          <a:xfrm>
            <a:off x="5580112" y="2638575"/>
            <a:ext cx="3202647" cy="2123658"/>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3600"/>
              <a:buFont typeface="David"/>
              <a:buNone/>
            </a:pPr>
            <a:r>
              <a:rPr lang="iw-IL" sz="3600" b="1" i="0" u="none" strike="noStrike" cap="none">
                <a:solidFill>
                  <a:srgbClr val="000000"/>
                </a:solidFill>
                <a:latin typeface="David"/>
                <a:ea typeface="David"/>
                <a:cs typeface="David"/>
                <a:sym typeface="David"/>
              </a:rPr>
              <a:t>בבקשה תגידו את הצבע ולא את המילה…</a:t>
            </a:r>
            <a:endParaRPr sz="2800" b="1" i="0" u="none" strike="noStrike" cap="none">
              <a:solidFill>
                <a:srgbClr val="000000"/>
              </a:solidFill>
              <a:latin typeface="David"/>
              <a:ea typeface="David"/>
              <a:cs typeface="David"/>
              <a:sym typeface="David"/>
            </a:endParaRPr>
          </a:p>
          <a:p>
            <a:pPr marL="0" marR="0" lvl="0" indent="0" algn="ctr" rtl="1">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David"/>
              <a:ea typeface="David"/>
              <a:cs typeface="David"/>
              <a:sym typeface="David"/>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rgbClr val="EFEFEF"/>
        </a:solidFill>
        <a:effectLst/>
      </p:bgPr>
    </p:bg>
    <p:spTree>
      <p:nvGrpSpPr>
        <p:cNvPr id="1" name="Shape 204"/>
        <p:cNvGrpSpPr/>
        <p:nvPr/>
      </p:nvGrpSpPr>
      <p:grpSpPr>
        <a:xfrm>
          <a:off x="0" y="0"/>
          <a:ext cx="0" cy="0"/>
          <a:chOff x="0" y="0"/>
          <a:chExt cx="0" cy="0"/>
        </a:xfrm>
      </p:grpSpPr>
      <p:sp>
        <p:nvSpPr>
          <p:cNvPr id="205" name="Google Shape;205;p27"/>
          <p:cNvSpPr txBox="1">
            <a:spLocks noGrp="1"/>
          </p:cNvSpPr>
          <p:nvPr>
            <p:ph type="body" idx="1"/>
          </p:nvPr>
        </p:nvSpPr>
        <p:spPr>
          <a:xfrm>
            <a:off x="4499992" y="1222315"/>
            <a:ext cx="4189080" cy="3725699"/>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2800"/>
              <a:buFont typeface="David"/>
              <a:buNone/>
            </a:pPr>
            <a:r>
              <a:rPr lang="iw-IL" sz="2800" b="1">
                <a:latin typeface="David"/>
                <a:ea typeface="David"/>
                <a:cs typeface="David"/>
                <a:sym typeface="David"/>
              </a:rPr>
              <a:t>              </a:t>
            </a:r>
            <a:r>
              <a:rPr lang="iw-IL" sz="2800" b="1">
                <a:solidFill>
                  <a:srgbClr val="CC00FF"/>
                </a:solidFill>
                <a:latin typeface="David"/>
                <a:ea typeface="David"/>
                <a:cs typeface="David"/>
                <a:sym typeface="David"/>
              </a:rPr>
              <a:t>סוציולוגיה: </a:t>
            </a:r>
            <a:r>
              <a:rPr lang="iw-IL" sz="2800" b="1">
                <a:latin typeface="David"/>
                <a:ea typeface="David"/>
                <a:cs typeface="David"/>
                <a:sym typeface="David"/>
              </a:rPr>
              <a:t/>
            </a:r>
            <a:br>
              <a:rPr lang="iw-IL" sz="2800" b="1">
                <a:latin typeface="David"/>
                <a:ea typeface="David"/>
                <a:cs typeface="David"/>
                <a:sym typeface="David"/>
              </a:rPr>
            </a:br>
            <a:r>
              <a:rPr lang="iw-IL" sz="2000" b="1">
                <a:latin typeface="David"/>
                <a:ea typeface="David"/>
                <a:cs typeface="David"/>
                <a:sym typeface="David"/>
              </a:rPr>
              <a:t>* האם המוסד המשפחתי יתפורר בעתיד?</a:t>
            </a:r>
            <a:endParaRPr sz="2000" b="1">
              <a:latin typeface="David"/>
              <a:ea typeface="David"/>
              <a:cs typeface="David"/>
              <a:sym typeface="David"/>
            </a:endParaRPr>
          </a:p>
          <a:p>
            <a:pPr marL="0" lvl="0" indent="0" algn="r" rtl="1">
              <a:lnSpc>
                <a:spcPct val="100000"/>
              </a:lnSpc>
              <a:spcBef>
                <a:spcPts val="0"/>
              </a:spcBef>
              <a:spcAft>
                <a:spcPts val="0"/>
              </a:spcAft>
              <a:buSzPts val="2000"/>
              <a:buFont typeface="David"/>
              <a:buNone/>
            </a:pPr>
            <a:r>
              <a:rPr lang="iw-IL" sz="2000" b="1">
                <a:latin typeface="David"/>
                <a:ea typeface="David"/>
                <a:cs typeface="David"/>
                <a:sym typeface="David"/>
              </a:rPr>
              <a:t>* מדוע שיעור הזוגות הגרושים עולה מדי </a:t>
            </a:r>
            <a:br>
              <a:rPr lang="iw-IL" sz="2000" b="1">
                <a:latin typeface="David"/>
                <a:ea typeface="David"/>
                <a:cs typeface="David"/>
                <a:sym typeface="David"/>
              </a:rPr>
            </a:br>
            <a:r>
              <a:rPr lang="iw-IL" sz="2000" b="1">
                <a:latin typeface="David"/>
                <a:ea typeface="David"/>
                <a:cs typeface="David"/>
                <a:sym typeface="David"/>
              </a:rPr>
              <a:t>   שנה?</a:t>
            </a:r>
            <a:endParaRPr sz="2000" b="1">
              <a:latin typeface="David"/>
              <a:ea typeface="David"/>
              <a:cs typeface="David"/>
              <a:sym typeface="David"/>
            </a:endParaRPr>
          </a:p>
          <a:p>
            <a:pPr marL="0" lvl="0" indent="0" algn="r" rtl="1">
              <a:lnSpc>
                <a:spcPct val="100000"/>
              </a:lnSpc>
              <a:spcBef>
                <a:spcPts val="0"/>
              </a:spcBef>
              <a:spcAft>
                <a:spcPts val="0"/>
              </a:spcAft>
              <a:buSzPts val="2000"/>
              <a:buFont typeface="David"/>
              <a:buNone/>
            </a:pPr>
            <a:r>
              <a:rPr lang="iw-IL" sz="2000" b="1">
                <a:latin typeface="David"/>
                <a:ea typeface="David"/>
                <a:cs typeface="David"/>
                <a:sym typeface="David"/>
              </a:rPr>
              <a:t>* מהם מאפייני תרבות הנוער הישראלי?</a:t>
            </a:r>
            <a:endParaRPr sz="2000" b="1">
              <a:latin typeface="David"/>
              <a:ea typeface="David"/>
              <a:cs typeface="David"/>
              <a:sym typeface="David"/>
            </a:endParaRPr>
          </a:p>
          <a:p>
            <a:pPr marL="0" lvl="0" indent="0" algn="r" rtl="1">
              <a:lnSpc>
                <a:spcPct val="100000"/>
              </a:lnSpc>
              <a:spcBef>
                <a:spcPts val="0"/>
              </a:spcBef>
              <a:spcAft>
                <a:spcPts val="0"/>
              </a:spcAft>
              <a:buSzPts val="2000"/>
              <a:buFont typeface="David"/>
              <a:buNone/>
            </a:pPr>
            <a:r>
              <a:rPr lang="iw-IL" sz="2000" b="1">
                <a:latin typeface="David"/>
                <a:ea typeface="David"/>
                <a:cs typeface="David"/>
                <a:sym typeface="David"/>
              </a:rPr>
              <a:t>* איך הזהות האישית שלי מתפתחת?</a:t>
            </a:r>
            <a:endParaRPr sz="2000" b="1">
              <a:latin typeface="David"/>
              <a:ea typeface="David"/>
              <a:cs typeface="David"/>
              <a:sym typeface="David"/>
            </a:endParaRPr>
          </a:p>
          <a:p>
            <a:pPr marL="0" lvl="0" indent="0" algn="r" rtl="1">
              <a:lnSpc>
                <a:spcPct val="100000"/>
              </a:lnSpc>
              <a:spcBef>
                <a:spcPts val="0"/>
              </a:spcBef>
              <a:spcAft>
                <a:spcPts val="0"/>
              </a:spcAft>
              <a:buSzPts val="2000"/>
              <a:buFont typeface="David"/>
              <a:buNone/>
            </a:pPr>
            <a:r>
              <a:rPr lang="iw-IL" sz="2000" b="1">
                <a:latin typeface="David"/>
                <a:ea typeface="David"/>
                <a:cs typeface="David"/>
                <a:sym typeface="David"/>
              </a:rPr>
              <a:t>* מהי סטייה חברתית?</a:t>
            </a:r>
            <a:endParaRPr sz="2000" b="1">
              <a:latin typeface="David"/>
              <a:ea typeface="David"/>
              <a:cs typeface="David"/>
              <a:sym typeface="David"/>
            </a:endParaRPr>
          </a:p>
          <a:p>
            <a:pPr marL="0" lvl="0" indent="0" algn="r" rtl="1">
              <a:lnSpc>
                <a:spcPct val="100000"/>
              </a:lnSpc>
              <a:spcBef>
                <a:spcPts val="0"/>
              </a:spcBef>
              <a:spcAft>
                <a:spcPts val="0"/>
              </a:spcAft>
              <a:buSzPts val="2000"/>
              <a:buFont typeface="David"/>
              <a:buNone/>
            </a:pPr>
            <a:r>
              <a:rPr lang="iw-IL" sz="2000" b="1">
                <a:latin typeface="David"/>
                <a:ea typeface="David"/>
                <a:cs typeface="David"/>
                <a:sym typeface="David"/>
              </a:rPr>
              <a:t>* מדוע בנים משחקים במכוניות ובנות </a:t>
            </a:r>
            <a:br>
              <a:rPr lang="iw-IL" sz="2000" b="1">
                <a:latin typeface="David"/>
                <a:ea typeface="David"/>
                <a:cs typeface="David"/>
                <a:sym typeface="David"/>
              </a:rPr>
            </a:br>
            <a:r>
              <a:rPr lang="iw-IL" sz="2000" b="1">
                <a:latin typeface="David"/>
                <a:ea typeface="David"/>
                <a:cs typeface="David"/>
                <a:sym typeface="David"/>
              </a:rPr>
              <a:t>   בבובות?</a:t>
            </a:r>
            <a:endParaRPr sz="2000" b="1">
              <a:latin typeface="David"/>
              <a:ea typeface="David"/>
              <a:cs typeface="David"/>
              <a:sym typeface="David"/>
            </a:endParaRPr>
          </a:p>
          <a:p>
            <a:pPr marL="0" lvl="0" indent="0" algn="r" rtl="1">
              <a:lnSpc>
                <a:spcPct val="100000"/>
              </a:lnSpc>
              <a:spcBef>
                <a:spcPts val="0"/>
              </a:spcBef>
              <a:spcAft>
                <a:spcPts val="0"/>
              </a:spcAft>
              <a:buSzPts val="2000"/>
              <a:buFont typeface="David"/>
              <a:buNone/>
            </a:pPr>
            <a:r>
              <a:rPr lang="iw-IL" sz="2000" b="1">
                <a:latin typeface="David"/>
                <a:ea typeface="David"/>
                <a:cs typeface="David"/>
                <a:sym typeface="David"/>
              </a:rPr>
              <a:t>* הטקסים: החינה, החתונה ועוד..., מהם המאפיינים שלהם? ומהי תרומתם לחברה?</a:t>
            </a:r>
            <a:endParaRPr sz="2000" b="1">
              <a:latin typeface="David"/>
              <a:ea typeface="David"/>
              <a:cs typeface="David"/>
              <a:sym typeface="David"/>
            </a:endParaRPr>
          </a:p>
          <a:p>
            <a:pPr marL="0" lvl="0" indent="0" algn="r" rtl="1">
              <a:lnSpc>
                <a:spcPct val="100000"/>
              </a:lnSpc>
              <a:spcBef>
                <a:spcPts val="0"/>
              </a:spcBef>
              <a:spcAft>
                <a:spcPts val="0"/>
              </a:spcAft>
              <a:buSzPts val="2000"/>
              <a:buFont typeface="Arial"/>
              <a:buNone/>
            </a:pPr>
            <a:endParaRPr sz="2000" b="1">
              <a:latin typeface="David"/>
              <a:ea typeface="David"/>
              <a:cs typeface="David"/>
              <a:sym typeface="David"/>
            </a:endParaRPr>
          </a:p>
          <a:p>
            <a:pPr marL="0" lvl="0" indent="0" algn="r" rtl="1">
              <a:lnSpc>
                <a:spcPct val="100000"/>
              </a:lnSpc>
              <a:spcBef>
                <a:spcPts val="0"/>
              </a:spcBef>
              <a:spcAft>
                <a:spcPts val="0"/>
              </a:spcAft>
              <a:buSzPts val="2800"/>
              <a:buFont typeface="David"/>
              <a:buNone/>
            </a:pPr>
            <a:r>
              <a:rPr lang="iw-IL" sz="2800" b="1">
                <a:latin typeface="David"/>
                <a:ea typeface="David"/>
                <a:cs typeface="David"/>
                <a:sym typeface="David"/>
              </a:rPr>
              <a:t/>
            </a:r>
            <a:br>
              <a:rPr lang="iw-IL" sz="2800" b="1">
                <a:latin typeface="David"/>
                <a:ea typeface="David"/>
                <a:cs typeface="David"/>
                <a:sym typeface="David"/>
              </a:rPr>
            </a:br>
            <a:endParaRPr sz="2800" b="1">
              <a:latin typeface="David"/>
              <a:ea typeface="David"/>
              <a:cs typeface="David"/>
              <a:sym typeface="David"/>
            </a:endParaRPr>
          </a:p>
        </p:txBody>
      </p:sp>
      <p:sp>
        <p:nvSpPr>
          <p:cNvPr id="206" name="Google Shape;206;p27"/>
          <p:cNvSpPr txBox="1">
            <a:spLocks noGrp="1"/>
          </p:cNvSpPr>
          <p:nvPr>
            <p:ph type="sldNum" idx="12"/>
          </p:nvPr>
        </p:nvSpPr>
        <p:spPr>
          <a:xfrm>
            <a:off x="8556791" y="4749850"/>
            <a:ext cx="548699"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dk1"/>
              </a:buClr>
              <a:buSzPts val="1300"/>
              <a:buFont typeface="Arial"/>
              <a:buNone/>
            </a:pPr>
            <a:fld id="{00000000-1234-1234-1234-123412341234}" type="slidenum">
              <a:rPr lang="iw-IL"/>
              <a:t>20</a:t>
            </a:fld>
            <a:endParaRPr/>
          </a:p>
        </p:txBody>
      </p:sp>
      <p:sp>
        <p:nvSpPr>
          <p:cNvPr id="207" name="Google Shape;207;p27"/>
          <p:cNvSpPr txBox="1"/>
          <p:nvPr/>
        </p:nvSpPr>
        <p:spPr>
          <a:xfrm>
            <a:off x="107504" y="1222315"/>
            <a:ext cx="4390216" cy="3725699"/>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chemeClr val="dk1"/>
              </a:buClr>
              <a:buSzPts val="2800"/>
              <a:buFont typeface="David"/>
              <a:buNone/>
            </a:pPr>
            <a:r>
              <a:rPr lang="iw-IL" sz="2800" b="1" i="0" u="none" strike="noStrike" cap="none">
                <a:solidFill>
                  <a:schemeClr val="dk1"/>
                </a:solidFill>
                <a:latin typeface="David"/>
                <a:ea typeface="David"/>
                <a:cs typeface="David"/>
                <a:sym typeface="David"/>
              </a:rPr>
              <a:t>                </a:t>
            </a:r>
            <a:r>
              <a:rPr lang="iw-IL" sz="2800" b="1" i="0" u="none" strike="noStrike" cap="none">
                <a:solidFill>
                  <a:srgbClr val="D60093"/>
                </a:solidFill>
                <a:latin typeface="David"/>
                <a:ea typeface="David"/>
                <a:cs typeface="David"/>
                <a:sym typeface="David"/>
              </a:rPr>
              <a:t>פסיכולוגיה: </a:t>
            </a:r>
            <a:br>
              <a:rPr lang="iw-IL" sz="2800" b="1" i="0" u="none" strike="noStrike" cap="none">
                <a:solidFill>
                  <a:srgbClr val="D60093"/>
                </a:solidFill>
                <a:latin typeface="David"/>
                <a:ea typeface="David"/>
                <a:cs typeface="David"/>
                <a:sym typeface="David"/>
              </a:rPr>
            </a:br>
            <a:r>
              <a:rPr lang="iw-IL" sz="2000" b="1" i="0" u="none" strike="noStrike" cap="none">
                <a:solidFill>
                  <a:schemeClr val="dk1"/>
                </a:solidFill>
                <a:latin typeface="David"/>
                <a:ea typeface="David"/>
                <a:cs typeface="David"/>
                <a:sym typeface="David"/>
              </a:rPr>
              <a:t>* כולנו היינו רוצים לדעת ולהבין מה מניע </a:t>
            </a:r>
            <a:br>
              <a:rPr lang="iw-IL" sz="2000" b="1" i="0" u="none" strike="noStrike" cap="none">
                <a:solidFill>
                  <a:schemeClr val="dk1"/>
                </a:solidFill>
                <a:latin typeface="David"/>
                <a:ea typeface="David"/>
                <a:cs typeface="David"/>
                <a:sym typeface="David"/>
              </a:rPr>
            </a:br>
            <a:r>
              <a:rPr lang="iw-IL" sz="2000" b="1" i="0" u="none" strike="noStrike" cap="none">
                <a:solidFill>
                  <a:schemeClr val="dk1"/>
                </a:solidFill>
                <a:latin typeface="David"/>
                <a:ea typeface="David"/>
                <a:cs typeface="David"/>
                <a:sym typeface="David"/>
              </a:rPr>
              <a:t>   אותנו בחיים.</a:t>
            </a:r>
            <a:endParaRPr sz="2000" b="1" i="0" u="none" strike="noStrike" cap="none">
              <a:solidFill>
                <a:schemeClr val="dk1"/>
              </a:solidFill>
              <a:latin typeface="David"/>
              <a:ea typeface="David"/>
              <a:cs typeface="David"/>
              <a:sym typeface="David"/>
            </a:endParaRPr>
          </a:p>
          <a:p>
            <a:pPr marL="0" marR="0" lvl="0" indent="0" algn="r" rtl="1">
              <a:lnSpc>
                <a:spcPct val="100000"/>
              </a:lnSpc>
              <a:spcBef>
                <a:spcPts val="0"/>
              </a:spcBef>
              <a:spcAft>
                <a:spcPts val="0"/>
              </a:spcAft>
              <a:buClr>
                <a:schemeClr val="dk1"/>
              </a:buClr>
              <a:buSzPts val="2000"/>
              <a:buFont typeface="David"/>
              <a:buNone/>
            </a:pPr>
            <a:r>
              <a:rPr lang="iw-IL" sz="2000" b="1" i="0" u="none" strike="noStrike" cap="none">
                <a:solidFill>
                  <a:schemeClr val="dk1"/>
                </a:solidFill>
                <a:latin typeface="David"/>
                <a:ea typeface="David"/>
                <a:cs typeface="David"/>
                <a:sym typeface="David"/>
              </a:rPr>
              <a:t>* מה עובר עלינו בגיל ההתבגרות ואיך </a:t>
            </a:r>
            <a:br>
              <a:rPr lang="iw-IL" sz="2000" b="1" i="0" u="none" strike="noStrike" cap="none">
                <a:solidFill>
                  <a:schemeClr val="dk1"/>
                </a:solidFill>
                <a:latin typeface="David"/>
                <a:ea typeface="David"/>
                <a:cs typeface="David"/>
                <a:sym typeface="David"/>
              </a:rPr>
            </a:br>
            <a:r>
              <a:rPr lang="iw-IL" sz="2000" b="1" i="0" u="none" strike="noStrike" cap="none">
                <a:solidFill>
                  <a:schemeClr val="dk1"/>
                </a:solidFill>
                <a:latin typeface="David"/>
                <a:ea typeface="David"/>
                <a:cs typeface="David"/>
                <a:sym typeface="David"/>
              </a:rPr>
              <a:t>   מתמודדים. </a:t>
            </a:r>
            <a:endParaRPr sz="2000" b="1" i="0" u="none" strike="noStrike" cap="none">
              <a:solidFill>
                <a:schemeClr val="dk1"/>
              </a:solidFill>
              <a:latin typeface="David"/>
              <a:ea typeface="David"/>
              <a:cs typeface="David"/>
              <a:sym typeface="David"/>
            </a:endParaRPr>
          </a:p>
          <a:p>
            <a:pPr marL="0" marR="0" lvl="0" indent="0" algn="r" rtl="1">
              <a:lnSpc>
                <a:spcPct val="100000"/>
              </a:lnSpc>
              <a:spcBef>
                <a:spcPts val="0"/>
              </a:spcBef>
              <a:spcAft>
                <a:spcPts val="0"/>
              </a:spcAft>
              <a:buClr>
                <a:schemeClr val="dk1"/>
              </a:buClr>
              <a:buSzPts val="2000"/>
              <a:buFont typeface="David"/>
              <a:buNone/>
            </a:pPr>
            <a:r>
              <a:rPr lang="iw-IL" sz="2000" b="1" i="0" u="none" strike="noStrike" cap="none">
                <a:solidFill>
                  <a:schemeClr val="dk1"/>
                </a:solidFill>
                <a:latin typeface="David"/>
                <a:ea typeface="David"/>
                <a:cs typeface="David"/>
                <a:sym typeface="David"/>
              </a:rPr>
              <a:t>* למה אני בלחץ?</a:t>
            </a:r>
            <a:endParaRPr/>
          </a:p>
          <a:p>
            <a:pPr marL="0" marR="0" lvl="0" indent="0" algn="r" rtl="1">
              <a:lnSpc>
                <a:spcPct val="100000"/>
              </a:lnSpc>
              <a:spcBef>
                <a:spcPts val="0"/>
              </a:spcBef>
              <a:spcAft>
                <a:spcPts val="0"/>
              </a:spcAft>
              <a:buClr>
                <a:schemeClr val="dk1"/>
              </a:buClr>
              <a:buSzPts val="2000"/>
              <a:buFont typeface="David"/>
              <a:buNone/>
            </a:pPr>
            <a:r>
              <a:rPr lang="iw-IL" sz="2000" b="1" i="0" u="none" strike="noStrike" cap="none">
                <a:solidFill>
                  <a:schemeClr val="dk1"/>
                </a:solidFill>
                <a:latin typeface="David"/>
                <a:ea typeface="David"/>
                <a:cs typeface="David"/>
                <a:sym typeface="David"/>
              </a:rPr>
              <a:t>* איך ניתן להתמודד עם חרדת מבחנים?</a:t>
            </a:r>
            <a:endParaRPr sz="2000" b="1" i="0" u="none" strike="noStrike" cap="none">
              <a:solidFill>
                <a:schemeClr val="dk1"/>
              </a:solidFill>
              <a:latin typeface="David"/>
              <a:ea typeface="David"/>
              <a:cs typeface="David"/>
              <a:sym typeface="David"/>
            </a:endParaRPr>
          </a:p>
          <a:p>
            <a:pPr marL="0" marR="0" lvl="0" indent="0" algn="r" rtl="1">
              <a:lnSpc>
                <a:spcPct val="100000"/>
              </a:lnSpc>
              <a:spcBef>
                <a:spcPts val="0"/>
              </a:spcBef>
              <a:spcAft>
                <a:spcPts val="0"/>
              </a:spcAft>
              <a:buClr>
                <a:schemeClr val="dk1"/>
              </a:buClr>
              <a:buSzPts val="2000"/>
              <a:buFont typeface="David"/>
              <a:buNone/>
            </a:pPr>
            <a:r>
              <a:rPr lang="iw-IL" sz="2000" b="1" i="0" u="none" strike="noStrike" cap="none">
                <a:solidFill>
                  <a:schemeClr val="dk1"/>
                </a:solidFill>
                <a:latin typeface="David"/>
                <a:ea typeface="David"/>
                <a:cs typeface="David"/>
                <a:sym typeface="David"/>
              </a:rPr>
              <a:t>* אני כל הזמן רב עם הוריי, האם זה </a:t>
            </a:r>
            <a:br>
              <a:rPr lang="iw-IL" sz="2000" b="1" i="0" u="none" strike="noStrike" cap="none">
                <a:solidFill>
                  <a:schemeClr val="dk1"/>
                </a:solidFill>
                <a:latin typeface="David"/>
                <a:ea typeface="David"/>
                <a:cs typeface="David"/>
                <a:sym typeface="David"/>
              </a:rPr>
            </a:br>
            <a:r>
              <a:rPr lang="iw-IL" sz="2000" b="1" i="0" u="none" strike="noStrike" cap="none">
                <a:solidFill>
                  <a:schemeClr val="dk1"/>
                </a:solidFill>
                <a:latin typeface="David"/>
                <a:ea typeface="David"/>
                <a:cs typeface="David"/>
                <a:sym typeface="David"/>
              </a:rPr>
              <a:t>   נורמאלי?</a:t>
            </a:r>
            <a:endParaRPr sz="2000" b="1" i="0" u="none" strike="noStrike" cap="none">
              <a:solidFill>
                <a:schemeClr val="dk1"/>
              </a:solidFill>
              <a:latin typeface="David"/>
              <a:ea typeface="David"/>
              <a:cs typeface="David"/>
              <a:sym typeface="David"/>
            </a:endParaRPr>
          </a:p>
          <a:p>
            <a:pPr marL="0" marR="0" lvl="0" indent="0" algn="r" rtl="1">
              <a:lnSpc>
                <a:spcPct val="100000"/>
              </a:lnSpc>
              <a:spcBef>
                <a:spcPts val="0"/>
              </a:spcBef>
              <a:spcAft>
                <a:spcPts val="0"/>
              </a:spcAft>
              <a:buClr>
                <a:schemeClr val="dk1"/>
              </a:buClr>
              <a:buSzPts val="2000"/>
              <a:buFont typeface="David"/>
              <a:buNone/>
            </a:pPr>
            <a:r>
              <a:rPr lang="iw-IL" sz="2000" b="1" i="0" u="none" strike="noStrike" cap="none">
                <a:solidFill>
                  <a:schemeClr val="dk1"/>
                </a:solidFill>
                <a:latin typeface="David"/>
                <a:ea typeface="David"/>
                <a:cs typeface="David"/>
                <a:sym typeface="David"/>
              </a:rPr>
              <a:t>* חלמתי חלום אתמול, מה המשמעות שלו?</a:t>
            </a:r>
            <a:endParaRPr sz="2000" b="1" i="0" u="none" strike="noStrike" cap="none">
              <a:solidFill>
                <a:schemeClr val="dk1"/>
              </a:solidFill>
              <a:latin typeface="David"/>
              <a:ea typeface="David"/>
              <a:cs typeface="David"/>
              <a:sym typeface="David"/>
            </a:endParaRPr>
          </a:p>
          <a:p>
            <a:pPr marL="0" marR="0" lvl="0" indent="0" algn="r" rtl="1">
              <a:lnSpc>
                <a:spcPct val="100000"/>
              </a:lnSpc>
              <a:spcBef>
                <a:spcPts val="0"/>
              </a:spcBef>
              <a:spcAft>
                <a:spcPts val="0"/>
              </a:spcAft>
              <a:buClr>
                <a:schemeClr val="dk1"/>
              </a:buClr>
              <a:buSzPts val="2000"/>
              <a:buFont typeface="David"/>
              <a:buNone/>
            </a:pPr>
            <a:r>
              <a:rPr lang="iw-IL" sz="2000" b="1" i="0" u="none" strike="noStrike" cap="none">
                <a:solidFill>
                  <a:schemeClr val="dk1"/>
                </a:solidFill>
                <a:latin typeface="David"/>
                <a:ea typeface="David"/>
                <a:cs typeface="David"/>
                <a:sym typeface="David"/>
              </a:rPr>
              <a:t>* מהי אינטליגנציה, IQ וכיצד מודדים אותה.</a:t>
            </a:r>
            <a:endParaRPr sz="2000" b="1" i="0" u="none" strike="noStrike" cap="none">
              <a:solidFill>
                <a:schemeClr val="dk1"/>
              </a:solidFill>
              <a:latin typeface="David"/>
              <a:ea typeface="David"/>
              <a:cs typeface="David"/>
              <a:sym typeface="David"/>
            </a:endParaRPr>
          </a:p>
          <a:p>
            <a:pPr marL="0" marR="0" lvl="0" indent="0" algn="r" rtl="1">
              <a:lnSpc>
                <a:spcPct val="100000"/>
              </a:lnSpc>
              <a:spcBef>
                <a:spcPts val="0"/>
              </a:spcBef>
              <a:spcAft>
                <a:spcPts val="0"/>
              </a:spcAft>
              <a:buClr>
                <a:schemeClr val="dk1"/>
              </a:buClr>
              <a:buSzPts val="2800"/>
              <a:buFont typeface="Arial"/>
              <a:buNone/>
            </a:pPr>
            <a:endParaRPr sz="2800" b="1" i="0" u="none" strike="noStrike" cap="none">
              <a:solidFill>
                <a:schemeClr val="dk1"/>
              </a:solidFill>
              <a:latin typeface="David"/>
              <a:ea typeface="David"/>
              <a:cs typeface="David"/>
              <a:sym typeface="David"/>
            </a:endParaRPr>
          </a:p>
          <a:p>
            <a:pPr marL="0" marR="0" lvl="0" indent="0" algn="r" rtl="1">
              <a:lnSpc>
                <a:spcPct val="100000"/>
              </a:lnSpc>
              <a:spcBef>
                <a:spcPts val="0"/>
              </a:spcBef>
              <a:spcAft>
                <a:spcPts val="0"/>
              </a:spcAft>
              <a:buClr>
                <a:schemeClr val="dk1"/>
              </a:buClr>
              <a:buSzPts val="2800"/>
              <a:buFont typeface="Arial"/>
              <a:buNone/>
            </a:pPr>
            <a:endParaRPr sz="2800" b="1" i="0" u="none" strike="noStrike" cap="none">
              <a:solidFill>
                <a:schemeClr val="dk1"/>
              </a:solidFill>
              <a:latin typeface="David"/>
              <a:ea typeface="David"/>
              <a:cs typeface="David"/>
              <a:sym typeface="David"/>
            </a:endParaRPr>
          </a:p>
          <a:p>
            <a:pPr marL="0" marR="0" lvl="0" indent="0" algn="r" rtl="1">
              <a:lnSpc>
                <a:spcPct val="100000"/>
              </a:lnSpc>
              <a:spcBef>
                <a:spcPts val="0"/>
              </a:spcBef>
              <a:spcAft>
                <a:spcPts val="0"/>
              </a:spcAft>
              <a:buClr>
                <a:schemeClr val="dk1"/>
              </a:buClr>
              <a:buSzPts val="2800"/>
              <a:buFont typeface="Arial"/>
              <a:buNone/>
            </a:pPr>
            <a:endParaRPr sz="2800" b="1" i="0" u="none" strike="noStrike" cap="none">
              <a:solidFill>
                <a:schemeClr val="dk1"/>
              </a:solidFill>
              <a:latin typeface="David"/>
              <a:ea typeface="David"/>
              <a:cs typeface="David"/>
              <a:sym typeface="David"/>
            </a:endParaRPr>
          </a:p>
          <a:p>
            <a:pPr marL="0" marR="0" lvl="0" indent="0" algn="r" rtl="1">
              <a:lnSpc>
                <a:spcPct val="100000"/>
              </a:lnSpc>
              <a:spcBef>
                <a:spcPts val="0"/>
              </a:spcBef>
              <a:spcAft>
                <a:spcPts val="0"/>
              </a:spcAft>
              <a:buClr>
                <a:schemeClr val="dk1"/>
              </a:buClr>
              <a:buSzPts val="2800"/>
              <a:buFont typeface="David"/>
              <a:buNone/>
            </a:pPr>
            <a:r>
              <a:rPr lang="iw-IL" sz="2800" b="1" i="0" u="none" strike="noStrike" cap="none">
                <a:solidFill>
                  <a:schemeClr val="dk1"/>
                </a:solidFill>
                <a:latin typeface="David"/>
                <a:ea typeface="David"/>
                <a:cs typeface="David"/>
                <a:sym typeface="David"/>
              </a:rPr>
              <a:t/>
            </a:r>
            <a:br>
              <a:rPr lang="iw-IL" sz="2800" b="1" i="0" u="none" strike="noStrike" cap="none">
                <a:solidFill>
                  <a:schemeClr val="dk1"/>
                </a:solidFill>
                <a:latin typeface="David"/>
                <a:ea typeface="David"/>
                <a:cs typeface="David"/>
                <a:sym typeface="David"/>
              </a:rPr>
            </a:br>
            <a:endParaRPr sz="2800" b="1" i="0" u="none" strike="noStrike" cap="none">
              <a:solidFill>
                <a:schemeClr val="dk1"/>
              </a:solidFill>
              <a:latin typeface="David"/>
              <a:ea typeface="David"/>
              <a:cs typeface="David"/>
              <a:sym typeface="David"/>
            </a:endParaRPr>
          </a:p>
          <a:p>
            <a:pPr marL="0" marR="0" lvl="0" indent="0" algn="r" rtl="1">
              <a:lnSpc>
                <a:spcPct val="100000"/>
              </a:lnSpc>
              <a:spcBef>
                <a:spcPts val="0"/>
              </a:spcBef>
              <a:spcAft>
                <a:spcPts val="0"/>
              </a:spcAft>
              <a:buClr>
                <a:schemeClr val="dk1"/>
              </a:buClr>
              <a:buSzPts val="2800"/>
              <a:buFont typeface="Arial"/>
              <a:buNone/>
            </a:pPr>
            <a:endParaRPr sz="2800" b="1" i="0" u="none" strike="noStrike" cap="none">
              <a:solidFill>
                <a:schemeClr val="dk1"/>
              </a:solidFill>
              <a:latin typeface="David"/>
              <a:ea typeface="David"/>
              <a:cs typeface="David"/>
              <a:sym typeface="David"/>
            </a:endParaRPr>
          </a:p>
        </p:txBody>
      </p:sp>
      <p:sp>
        <p:nvSpPr>
          <p:cNvPr id="208" name="Google Shape;208;p27"/>
          <p:cNvSpPr txBox="1"/>
          <p:nvPr/>
        </p:nvSpPr>
        <p:spPr>
          <a:xfrm>
            <a:off x="460007" y="-20538"/>
            <a:ext cx="8229600" cy="1131590"/>
          </a:xfrm>
          <a:prstGeom prst="rect">
            <a:avLst/>
          </a:prstGeom>
          <a:noFill/>
          <a:ln>
            <a:noFill/>
          </a:ln>
        </p:spPr>
        <p:txBody>
          <a:bodyPr spcFirstLastPara="1" wrap="square" lIns="91425" tIns="91425" rIns="91425" bIns="91425" anchor="b" anchorCtr="0">
            <a:noAutofit/>
          </a:bodyPr>
          <a:lstStyle/>
          <a:p>
            <a:pPr marL="0" marR="0" lvl="0" indent="0" algn="ctr" rtl="1">
              <a:lnSpc>
                <a:spcPct val="100000"/>
              </a:lnSpc>
              <a:spcBef>
                <a:spcPts val="0"/>
              </a:spcBef>
              <a:spcAft>
                <a:spcPts val="0"/>
              </a:spcAft>
              <a:buClr>
                <a:schemeClr val="dk1"/>
              </a:buClr>
              <a:buSzPts val="2200"/>
              <a:buFont typeface="David"/>
              <a:buNone/>
            </a:pPr>
            <a:r>
              <a:rPr lang="iw-IL" sz="2900" b="1" i="0" u="none" strike="noStrike" cap="none">
                <a:solidFill>
                  <a:srgbClr val="0000FF"/>
                </a:solidFill>
                <a:latin typeface="David"/>
                <a:ea typeface="David"/>
                <a:cs typeface="David"/>
                <a:sym typeface="David"/>
              </a:rPr>
              <a:t>מדעי החברה - מקצוע לחיים - המפתח לחוויה - </a:t>
            </a:r>
            <a:br>
              <a:rPr lang="iw-IL" sz="2900" b="1" i="0" u="none" strike="noStrike" cap="none">
                <a:solidFill>
                  <a:srgbClr val="0000FF"/>
                </a:solidFill>
                <a:latin typeface="David"/>
                <a:ea typeface="David"/>
                <a:cs typeface="David"/>
                <a:sym typeface="David"/>
              </a:rPr>
            </a:br>
            <a:r>
              <a:rPr lang="iw-IL" sz="2900" b="1" i="0" u="none" strike="noStrike" cap="none">
                <a:solidFill>
                  <a:srgbClr val="0000FF"/>
                </a:solidFill>
                <a:latin typeface="David"/>
                <a:ea typeface="David"/>
                <a:cs typeface="David"/>
                <a:sym typeface="David"/>
              </a:rPr>
              <a:t>אצלנו תקבלו מענה לשאלות מהחיים: </a:t>
            </a:r>
            <a:endParaRPr sz="2900" b="1" i="0" u="none" strike="noStrike" cap="none">
              <a:solidFill>
                <a:srgbClr val="0000FF"/>
              </a:solidFill>
              <a:latin typeface="David"/>
              <a:ea typeface="David"/>
              <a:cs typeface="David"/>
              <a:sym typeface="David"/>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12"/>
        <p:cNvGrpSpPr/>
        <p:nvPr/>
      </p:nvGrpSpPr>
      <p:grpSpPr>
        <a:xfrm>
          <a:off x="0" y="0"/>
          <a:ext cx="0" cy="0"/>
          <a:chOff x="0" y="0"/>
          <a:chExt cx="0" cy="0"/>
        </a:xfrm>
      </p:grpSpPr>
      <p:sp>
        <p:nvSpPr>
          <p:cNvPr id="213" name="Google Shape;213;p28"/>
          <p:cNvSpPr txBox="1">
            <a:spLocks noGrp="1"/>
          </p:cNvSpPr>
          <p:nvPr>
            <p:ph type="title"/>
          </p:nvPr>
        </p:nvSpPr>
        <p:spPr>
          <a:xfrm>
            <a:off x="457200" y="51469"/>
            <a:ext cx="8229600" cy="1020255"/>
          </a:xfrm>
          <a:prstGeom prst="rect">
            <a:avLst/>
          </a:prstGeom>
          <a:noFill/>
          <a:ln>
            <a:noFill/>
          </a:ln>
        </p:spPr>
        <p:txBody>
          <a:bodyPr spcFirstLastPara="1" wrap="square" lIns="91425" tIns="91425" rIns="91425" bIns="91425" anchor="b" anchorCtr="0">
            <a:noAutofit/>
          </a:bodyPr>
          <a:lstStyle/>
          <a:p>
            <a:pPr marL="0" lvl="0" indent="0" algn="ctr" rtl="1">
              <a:lnSpc>
                <a:spcPct val="100000"/>
              </a:lnSpc>
              <a:spcBef>
                <a:spcPts val="0"/>
              </a:spcBef>
              <a:spcAft>
                <a:spcPts val="0"/>
              </a:spcAft>
              <a:buSzPts val="2800"/>
              <a:buFont typeface="David"/>
              <a:buNone/>
            </a:pPr>
            <a:r>
              <a:rPr lang="iw-IL" sz="3000">
                <a:solidFill>
                  <a:srgbClr val="0000FF"/>
                </a:solidFill>
                <a:latin typeface="David"/>
                <a:ea typeface="David"/>
                <a:cs typeface="David"/>
                <a:sym typeface="David"/>
              </a:rPr>
              <a:t>מדעי החברה - מקצוע לחיים - </a:t>
            </a:r>
            <a:br>
              <a:rPr lang="iw-IL" sz="3000">
                <a:solidFill>
                  <a:srgbClr val="0000FF"/>
                </a:solidFill>
                <a:latin typeface="David"/>
                <a:ea typeface="David"/>
                <a:cs typeface="David"/>
                <a:sym typeface="David"/>
              </a:rPr>
            </a:br>
            <a:r>
              <a:rPr lang="iw-IL" sz="3000">
                <a:solidFill>
                  <a:srgbClr val="0000FF"/>
                </a:solidFill>
                <a:latin typeface="David"/>
                <a:ea typeface="David"/>
                <a:cs typeface="David"/>
                <a:sym typeface="David"/>
              </a:rPr>
              <a:t>מקצוע מוגבר - 5 יחידות לימוד:</a:t>
            </a:r>
            <a:endParaRPr sz="3000">
              <a:solidFill>
                <a:srgbClr val="0000FF"/>
              </a:solidFill>
              <a:latin typeface="David"/>
              <a:ea typeface="David"/>
              <a:cs typeface="David"/>
              <a:sym typeface="David"/>
            </a:endParaRPr>
          </a:p>
        </p:txBody>
      </p:sp>
      <p:sp>
        <p:nvSpPr>
          <p:cNvPr id="214" name="Google Shape;214;p28"/>
          <p:cNvSpPr txBox="1">
            <a:spLocks noGrp="1"/>
          </p:cNvSpPr>
          <p:nvPr>
            <p:ph type="body" idx="1"/>
          </p:nvPr>
        </p:nvSpPr>
        <p:spPr>
          <a:xfrm>
            <a:off x="463367" y="1071725"/>
            <a:ext cx="8229600" cy="3876289"/>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2800"/>
              <a:buFont typeface="David"/>
              <a:buNone/>
            </a:pPr>
            <a:r>
              <a:rPr lang="iw-IL" sz="2800" b="1">
                <a:latin typeface="David"/>
                <a:ea typeface="David"/>
                <a:cs typeface="David"/>
                <a:sym typeface="David"/>
              </a:rPr>
              <a:t>2 יח"ל פסיכולוגיה               </a:t>
            </a:r>
            <a:br>
              <a:rPr lang="iw-IL" sz="2800" b="1">
                <a:latin typeface="David"/>
                <a:ea typeface="David"/>
                <a:cs typeface="David"/>
                <a:sym typeface="David"/>
              </a:rPr>
            </a:br>
            <a:r>
              <a:rPr lang="iw-IL" sz="2800" b="1">
                <a:latin typeface="David"/>
                <a:ea typeface="David"/>
                <a:cs typeface="David"/>
                <a:sym typeface="David"/>
              </a:rPr>
              <a:t>+</a:t>
            </a:r>
            <a:br>
              <a:rPr lang="iw-IL" sz="2800" b="1">
                <a:latin typeface="David"/>
                <a:ea typeface="David"/>
                <a:cs typeface="David"/>
                <a:sym typeface="David"/>
              </a:rPr>
            </a:br>
            <a:r>
              <a:rPr lang="iw-IL" sz="2800" b="1">
                <a:latin typeface="David"/>
                <a:ea typeface="David"/>
                <a:cs typeface="David"/>
                <a:sym typeface="David"/>
              </a:rPr>
              <a:t>2 יח"ל סוציולוגיה </a:t>
            </a:r>
            <a:br>
              <a:rPr lang="iw-IL" sz="2800" b="1">
                <a:latin typeface="David"/>
                <a:ea typeface="David"/>
                <a:cs typeface="David"/>
                <a:sym typeface="David"/>
              </a:rPr>
            </a:br>
            <a:r>
              <a:rPr lang="iw-IL" sz="2800">
                <a:latin typeface="David"/>
                <a:ea typeface="David"/>
                <a:cs typeface="David"/>
                <a:sym typeface="David"/>
              </a:rPr>
              <a:t>+</a:t>
            </a:r>
            <a:endParaRPr sz="2800">
              <a:latin typeface="David"/>
              <a:ea typeface="David"/>
              <a:cs typeface="David"/>
              <a:sym typeface="David"/>
            </a:endParaRPr>
          </a:p>
          <a:p>
            <a:pPr marL="0" lvl="0" indent="0" algn="r" rtl="1">
              <a:lnSpc>
                <a:spcPct val="100000"/>
              </a:lnSpc>
              <a:spcBef>
                <a:spcPts val="0"/>
              </a:spcBef>
              <a:spcAft>
                <a:spcPts val="0"/>
              </a:spcAft>
              <a:buSzPts val="2800"/>
              <a:buFont typeface="David"/>
              <a:buNone/>
            </a:pPr>
            <a:r>
              <a:rPr lang="iw-IL" sz="2800" b="1">
                <a:latin typeface="David"/>
                <a:ea typeface="David"/>
                <a:cs typeface="David"/>
                <a:sym typeface="David"/>
              </a:rPr>
              <a:t>1 יח"ל - עבודת חקר:</a:t>
            </a:r>
            <a:r>
              <a:rPr lang="iw-IL" sz="2800">
                <a:latin typeface="David"/>
                <a:ea typeface="David"/>
                <a:cs typeface="David"/>
                <a:sym typeface="David"/>
              </a:rPr>
              <a:t> </a:t>
            </a:r>
            <a:br>
              <a:rPr lang="iw-IL" sz="2800">
                <a:latin typeface="David"/>
                <a:ea typeface="David"/>
                <a:cs typeface="David"/>
                <a:sym typeface="David"/>
              </a:rPr>
            </a:br>
            <a:r>
              <a:rPr lang="iw-IL" sz="2600">
                <a:latin typeface="David"/>
                <a:ea typeface="David"/>
                <a:cs typeface="David"/>
                <a:sym typeface="David"/>
              </a:rPr>
              <a:t>בנושא נבחר ע"י התלמידים,</a:t>
            </a:r>
            <a:br>
              <a:rPr lang="iw-IL" sz="2600">
                <a:latin typeface="David"/>
                <a:ea typeface="David"/>
                <a:cs typeface="David"/>
                <a:sym typeface="David"/>
              </a:rPr>
            </a:br>
            <a:r>
              <a:rPr lang="iw-IL" sz="2600">
                <a:latin typeface="David"/>
                <a:ea typeface="David"/>
                <a:cs typeface="David"/>
                <a:sym typeface="David"/>
              </a:rPr>
              <a:t>בהנחיית מורה בכיתה יב'.</a:t>
            </a:r>
            <a:endParaRPr sz="2600">
              <a:latin typeface="David"/>
              <a:ea typeface="David"/>
              <a:cs typeface="David"/>
              <a:sym typeface="David"/>
            </a:endParaRPr>
          </a:p>
          <a:p>
            <a:pPr marL="0" lvl="0" indent="0" algn="r" rtl="1">
              <a:lnSpc>
                <a:spcPct val="100000"/>
              </a:lnSpc>
              <a:spcBef>
                <a:spcPts val="0"/>
              </a:spcBef>
              <a:spcAft>
                <a:spcPts val="0"/>
              </a:spcAft>
              <a:buSzPts val="3000"/>
              <a:buFont typeface="Arial"/>
              <a:buNone/>
            </a:pPr>
            <a:endParaRPr>
              <a:latin typeface="David"/>
              <a:ea typeface="David"/>
              <a:cs typeface="David"/>
              <a:sym typeface="David"/>
            </a:endParaRPr>
          </a:p>
        </p:txBody>
      </p:sp>
      <p:sp>
        <p:nvSpPr>
          <p:cNvPr id="215" name="Google Shape;215;p28"/>
          <p:cNvSpPr txBox="1">
            <a:spLocks noGrp="1"/>
          </p:cNvSpPr>
          <p:nvPr>
            <p:ph type="sldNum" idx="12"/>
          </p:nvPr>
        </p:nvSpPr>
        <p:spPr>
          <a:xfrm>
            <a:off x="8556791" y="4749850"/>
            <a:ext cx="548699"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dk1"/>
              </a:buClr>
              <a:buSzPts val="1300"/>
              <a:buFont typeface="Arial"/>
              <a:buNone/>
            </a:pPr>
            <a:fld id="{00000000-1234-1234-1234-123412341234}" type="slidenum">
              <a:rPr lang="iw-IL"/>
              <a:t>21</a:t>
            </a:fld>
            <a:endParaRPr/>
          </a:p>
        </p:txBody>
      </p:sp>
      <p:sp>
        <p:nvSpPr>
          <p:cNvPr id="216" name="Google Shape;216;p28"/>
          <p:cNvSpPr/>
          <p:nvPr/>
        </p:nvSpPr>
        <p:spPr>
          <a:xfrm>
            <a:off x="627845" y="1226874"/>
            <a:ext cx="2952300" cy="1477200"/>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CC00FF"/>
              </a:buClr>
              <a:buSzPts val="1800"/>
              <a:buFont typeface="Arial"/>
              <a:buNone/>
            </a:pPr>
            <a:r>
              <a:rPr lang="iw-IL" sz="2200" b="1" i="0" u="none" strike="noStrike" cap="none">
                <a:solidFill>
                  <a:srgbClr val="CC00FF"/>
                </a:solidFill>
                <a:latin typeface="David"/>
                <a:ea typeface="David"/>
                <a:cs typeface="David"/>
                <a:sym typeface="David"/>
              </a:rPr>
              <a:t>מקצוע מרתק !</a:t>
            </a:r>
            <a:endParaRPr sz="2200" b="1" i="0" u="none" strike="noStrike" cap="none">
              <a:solidFill>
                <a:srgbClr val="CC00FF"/>
              </a:solidFill>
              <a:latin typeface="David"/>
              <a:ea typeface="David"/>
              <a:cs typeface="David"/>
              <a:sym typeface="David"/>
            </a:endParaRPr>
          </a:p>
          <a:p>
            <a:pPr marL="0" marR="0" lvl="0" indent="0" algn="ctr" rtl="1">
              <a:lnSpc>
                <a:spcPct val="100000"/>
              </a:lnSpc>
              <a:spcBef>
                <a:spcPts val="0"/>
              </a:spcBef>
              <a:spcAft>
                <a:spcPts val="0"/>
              </a:spcAft>
              <a:buClr>
                <a:srgbClr val="CC00FF"/>
              </a:buClr>
              <a:buSzPts val="1800"/>
              <a:buFont typeface="Arial"/>
              <a:buNone/>
            </a:pPr>
            <a:r>
              <a:rPr lang="iw-IL" sz="2200" b="1" i="0" u="none" strike="noStrike" cap="none">
                <a:solidFill>
                  <a:srgbClr val="CC00FF"/>
                </a:solidFill>
                <a:latin typeface="David"/>
                <a:ea typeface="David"/>
                <a:cs typeface="David"/>
                <a:sym typeface="David"/>
              </a:rPr>
              <a:t>שיעורי הצלחה גבוהים בבחינות הבגרות:</a:t>
            </a:r>
            <a:endParaRPr sz="1800">
              <a:latin typeface="David"/>
              <a:ea typeface="David"/>
              <a:cs typeface="David"/>
              <a:sym typeface="David"/>
            </a:endParaRPr>
          </a:p>
          <a:p>
            <a:pPr marL="0" marR="0" lvl="0" indent="0" algn="ctr" rtl="1">
              <a:lnSpc>
                <a:spcPct val="100000"/>
              </a:lnSpc>
              <a:spcBef>
                <a:spcPts val="0"/>
              </a:spcBef>
              <a:spcAft>
                <a:spcPts val="0"/>
              </a:spcAft>
              <a:buClr>
                <a:srgbClr val="CC00FF"/>
              </a:buClr>
              <a:buSzPts val="1800"/>
              <a:buFont typeface="Arial"/>
              <a:buNone/>
            </a:pPr>
            <a:r>
              <a:rPr lang="iw-IL" sz="2200" b="1" i="0" u="none" strike="noStrike" cap="none">
                <a:solidFill>
                  <a:srgbClr val="CC00FF"/>
                </a:solidFill>
                <a:latin typeface="David"/>
                <a:ea typeface="David"/>
                <a:cs typeface="David"/>
                <a:sym typeface="David"/>
              </a:rPr>
              <a:t>מזכה בבונוס באוניברסיטה</a:t>
            </a:r>
            <a:endParaRPr sz="1800">
              <a:latin typeface="David"/>
              <a:ea typeface="David"/>
              <a:cs typeface="David"/>
              <a:sym typeface="David"/>
            </a:endParaRPr>
          </a:p>
        </p:txBody>
      </p:sp>
      <p:pic>
        <p:nvPicPr>
          <p:cNvPr id="217" name="Google Shape;217;p28"/>
          <p:cNvPicPr preferRelativeResize="0"/>
          <p:nvPr/>
        </p:nvPicPr>
        <p:blipFill>
          <a:blip r:embed="rId3">
            <a:alphaModFix/>
          </a:blip>
          <a:stretch>
            <a:fillRect/>
          </a:stretch>
        </p:blipFill>
        <p:spPr>
          <a:xfrm>
            <a:off x="684001" y="3211526"/>
            <a:ext cx="2845625" cy="1812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21"/>
        <p:cNvGrpSpPr/>
        <p:nvPr/>
      </p:nvGrpSpPr>
      <p:grpSpPr>
        <a:xfrm>
          <a:off x="0" y="0"/>
          <a:ext cx="0" cy="0"/>
          <a:chOff x="0" y="0"/>
          <a:chExt cx="0" cy="0"/>
        </a:xfrm>
      </p:grpSpPr>
      <p:sp>
        <p:nvSpPr>
          <p:cNvPr id="222" name="Google Shape;222;p29"/>
          <p:cNvSpPr txBox="1">
            <a:spLocks noGrp="1"/>
          </p:cNvSpPr>
          <p:nvPr>
            <p:ph type="body" idx="1"/>
          </p:nvPr>
        </p:nvSpPr>
        <p:spPr>
          <a:xfrm>
            <a:off x="3891175" y="716225"/>
            <a:ext cx="5126100" cy="4248300"/>
          </a:xfrm>
          <a:prstGeom prst="rect">
            <a:avLst/>
          </a:prstGeom>
          <a:noFill/>
          <a:ln>
            <a:noFill/>
          </a:ln>
        </p:spPr>
        <p:txBody>
          <a:bodyPr spcFirstLastPara="1" wrap="square" lIns="91425" tIns="91425" rIns="91425" bIns="91425" anchor="t" anchorCtr="0">
            <a:noAutofit/>
          </a:bodyPr>
          <a:lstStyle/>
          <a:p>
            <a:pPr marL="0" lvl="0" indent="0" algn="ctr" rtl="1">
              <a:lnSpc>
                <a:spcPct val="115000"/>
              </a:lnSpc>
              <a:spcBef>
                <a:spcPts val="0"/>
              </a:spcBef>
              <a:spcAft>
                <a:spcPts val="0"/>
              </a:spcAft>
              <a:buClr>
                <a:schemeClr val="dk1"/>
              </a:buClr>
              <a:buSzPts val="2200"/>
              <a:buFont typeface="David"/>
              <a:buNone/>
            </a:pPr>
            <a:r>
              <a:rPr lang="iw-IL" sz="2800">
                <a:latin typeface="David"/>
                <a:ea typeface="David"/>
                <a:cs typeface="David"/>
                <a:sym typeface="David"/>
              </a:rPr>
              <a:t>התלמידים:</a:t>
            </a:r>
            <a:endParaRPr sz="2700"/>
          </a:p>
          <a:p>
            <a:pPr marL="0" lvl="0" indent="0" algn="ctr" rtl="1">
              <a:lnSpc>
                <a:spcPct val="115000"/>
              </a:lnSpc>
              <a:spcBef>
                <a:spcPts val="0"/>
              </a:spcBef>
              <a:spcAft>
                <a:spcPts val="0"/>
              </a:spcAft>
              <a:buSzPts val="2200"/>
              <a:buFont typeface="David"/>
              <a:buNone/>
            </a:pPr>
            <a:r>
              <a:rPr lang="iw-IL" sz="2800">
                <a:latin typeface="David"/>
                <a:ea typeface="David"/>
                <a:cs typeface="David"/>
                <a:sym typeface="David"/>
              </a:rPr>
              <a:t>* עורכים </a:t>
            </a:r>
            <a:r>
              <a:rPr lang="iw-IL" sz="2800" b="1">
                <a:latin typeface="David"/>
                <a:ea typeface="David"/>
                <a:cs typeface="David"/>
                <a:sym typeface="David"/>
              </a:rPr>
              <a:t>"מיני" מחקר מדעי</a:t>
            </a:r>
            <a:r>
              <a:rPr lang="iw-IL" sz="2800">
                <a:latin typeface="David"/>
                <a:ea typeface="David"/>
                <a:cs typeface="David"/>
                <a:sym typeface="David"/>
              </a:rPr>
              <a:t>.</a:t>
            </a:r>
            <a:r>
              <a:rPr lang="iw-IL" sz="1900">
                <a:latin typeface="David"/>
                <a:ea typeface="David"/>
                <a:cs typeface="David"/>
                <a:sym typeface="David"/>
              </a:rPr>
              <a:t> </a:t>
            </a:r>
            <a:br>
              <a:rPr lang="iw-IL" sz="1900">
                <a:latin typeface="David"/>
                <a:ea typeface="David"/>
                <a:cs typeface="David"/>
                <a:sym typeface="David"/>
              </a:rPr>
            </a:br>
            <a:r>
              <a:rPr lang="iw-IL" sz="800">
                <a:latin typeface="David"/>
                <a:ea typeface="David"/>
                <a:cs typeface="David"/>
                <a:sym typeface="David"/>
              </a:rPr>
              <a:t/>
            </a:r>
            <a:br>
              <a:rPr lang="iw-IL" sz="800">
                <a:latin typeface="David"/>
                <a:ea typeface="David"/>
                <a:cs typeface="David"/>
                <a:sym typeface="David"/>
              </a:rPr>
            </a:br>
            <a:r>
              <a:rPr lang="iw-IL" sz="2800">
                <a:latin typeface="David"/>
                <a:ea typeface="David"/>
                <a:cs typeface="David"/>
                <a:sym typeface="David"/>
              </a:rPr>
              <a:t>* בוחרים את הנושא.</a:t>
            </a:r>
            <a:br>
              <a:rPr lang="iw-IL" sz="2800">
                <a:latin typeface="David"/>
                <a:ea typeface="David"/>
                <a:cs typeface="David"/>
                <a:sym typeface="David"/>
              </a:rPr>
            </a:br>
            <a:endParaRPr sz="800">
              <a:latin typeface="David"/>
              <a:ea typeface="David"/>
              <a:cs typeface="David"/>
              <a:sym typeface="David"/>
            </a:endParaRPr>
          </a:p>
          <a:p>
            <a:pPr marL="0" lvl="0" indent="0" algn="ctr" rtl="1">
              <a:lnSpc>
                <a:spcPct val="115000"/>
              </a:lnSpc>
              <a:spcBef>
                <a:spcPts val="0"/>
              </a:spcBef>
              <a:spcAft>
                <a:spcPts val="0"/>
              </a:spcAft>
              <a:buSzPts val="2200"/>
              <a:buFont typeface="David"/>
              <a:buNone/>
            </a:pPr>
            <a:r>
              <a:rPr lang="iw-IL" sz="2800">
                <a:latin typeface="David"/>
                <a:ea typeface="David"/>
                <a:cs typeface="David"/>
                <a:sym typeface="David"/>
              </a:rPr>
              <a:t>* מחברים שאלון הבודק את הנושא.</a:t>
            </a:r>
            <a:br>
              <a:rPr lang="iw-IL" sz="2800">
                <a:latin typeface="David"/>
                <a:ea typeface="David"/>
                <a:cs typeface="David"/>
                <a:sym typeface="David"/>
              </a:rPr>
            </a:br>
            <a:endParaRPr sz="2300"/>
          </a:p>
          <a:p>
            <a:pPr marL="0" lvl="0" indent="0" algn="ctr" rtl="1">
              <a:lnSpc>
                <a:spcPct val="115000"/>
              </a:lnSpc>
              <a:spcBef>
                <a:spcPts val="0"/>
              </a:spcBef>
              <a:spcAft>
                <a:spcPts val="0"/>
              </a:spcAft>
              <a:buSzPts val="2200"/>
              <a:buFont typeface="David"/>
              <a:buNone/>
            </a:pPr>
            <a:r>
              <a:rPr lang="iw-IL" sz="2800">
                <a:latin typeface="David"/>
                <a:ea typeface="David"/>
                <a:cs typeface="David"/>
                <a:sym typeface="David"/>
              </a:rPr>
              <a:t>* המחקר מתנהל בקבוצות קטנות. </a:t>
            </a:r>
            <a:br>
              <a:rPr lang="iw-IL" sz="2800">
                <a:latin typeface="David"/>
                <a:ea typeface="David"/>
                <a:cs typeface="David"/>
                <a:sym typeface="David"/>
              </a:rPr>
            </a:br>
            <a:r>
              <a:rPr lang="iw-IL" sz="800">
                <a:latin typeface="David"/>
                <a:ea typeface="David"/>
                <a:cs typeface="David"/>
                <a:sym typeface="David"/>
              </a:rPr>
              <a:t>   </a:t>
            </a:r>
            <a:br>
              <a:rPr lang="iw-IL" sz="800">
                <a:latin typeface="David"/>
                <a:ea typeface="David"/>
                <a:cs typeface="David"/>
                <a:sym typeface="David"/>
              </a:rPr>
            </a:br>
            <a:r>
              <a:rPr lang="iw-IL" sz="2800">
                <a:latin typeface="David"/>
                <a:ea typeface="David"/>
                <a:cs typeface="David"/>
                <a:sym typeface="David"/>
              </a:rPr>
              <a:t>* ההישגים </a:t>
            </a:r>
            <a:r>
              <a:rPr lang="iw-IL" sz="2800" b="1" u="sng">
                <a:latin typeface="David"/>
                <a:ea typeface="David"/>
                <a:cs typeface="David"/>
                <a:sym typeface="David"/>
              </a:rPr>
              <a:t>מאד</a:t>
            </a:r>
            <a:r>
              <a:rPr lang="iw-IL" sz="2800">
                <a:latin typeface="David"/>
                <a:ea typeface="David"/>
                <a:cs typeface="David"/>
                <a:sym typeface="David"/>
              </a:rPr>
              <a:t> גבוהים. </a:t>
            </a:r>
            <a:endParaRPr sz="3600"/>
          </a:p>
          <a:p>
            <a:pPr marL="342900" lvl="0" indent="-215900" algn="r" rtl="1">
              <a:lnSpc>
                <a:spcPct val="100000"/>
              </a:lnSpc>
              <a:spcBef>
                <a:spcPts val="0"/>
              </a:spcBef>
              <a:spcAft>
                <a:spcPts val="0"/>
              </a:spcAft>
              <a:buSzPts val="2000"/>
              <a:buFont typeface="Arial"/>
              <a:buNone/>
            </a:pPr>
            <a:endParaRPr sz="2200">
              <a:latin typeface="David"/>
              <a:ea typeface="David"/>
              <a:cs typeface="David"/>
              <a:sym typeface="David"/>
            </a:endParaRPr>
          </a:p>
        </p:txBody>
      </p:sp>
      <p:sp>
        <p:nvSpPr>
          <p:cNvPr id="223" name="Google Shape;223;p29"/>
          <p:cNvSpPr txBox="1">
            <a:spLocks noGrp="1"/>
          </p:cNvSpPr>
          <p:nvPr>
            <p:ph type="sldNum" idx="12"/>
          </p:nvPr>
        </p:nvSpPr>
        <p:spPr>
          <a:xfrm>
            <a:off x="8556791" y="4749850"/>
            <a:ext cx="548699"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dk1"/>
              </a:buClr>
              <a:buSzPts val="1300"/>
              <a:buFont typeface="Arial"/>
              <a:buNone/>
            </a:pPr>
            <a:fld id="{00000000-1234-1234-1234-123412341234}" type="slidenum">
              <a:rPr lang="iw-IL"/>
              <a:t>22</a:t>
            </a:fld>
            <a:endParaRPr/>
          </a:p>
        </p:txBody>
      </p:sp>
      <p:sp>
        <p:nvSpPr>
          <p:cNvPr id="224" name="Google Shape;224;p29"/>
          <p:cNvSpPr txBox="1"/>
          <p:nvPr/>
        </p:nvSpPr>
        <p:spPr>
          <a:xfrm>
            <a:off x="460000" y="-4199"/>
            <a:ext cx="8229600" cy="618300"/>
          </a:xfrm>
          <a:prstGeom prst="rect">
            <a:avLst/>
          </a:prstGeom>
          <a:noFill/>
          <a:ln>
            <a:noFill/>
          </a:ln>
        </p:spPr>
        <p:txBody>
          <a:bodyPr spcFirstLastPara="1" wrap="square" lIns="91425" tIns="91425" rIns="91425" bIns="91425" anchor="b" anchorCtr="0">
            <a:noAutofit/>
          </a:bodyPr>
          <a:lstStyle/>
          <a:p>
            <a:pPr marL="0" marR="0" lvl="0" indent="0" algn="ctr" rtl="1">
              <a:lnSpc>
                <a:spcPct val="100000"/>
              </a:lnSpc>
              <a:spcBef>
                <a:spcPts val="0"/>
              </a:spcBef>
              <a:spcAft>
                <a:spcPts val="0"/>
              </a:spcAft>
              <a:buClr>
                <a:schemeClr val="dk1"/>
              </a:buClr>
              <a:buSzPts val="2200"/>
              <a:buFont typeface="David"/>
              <a:buNone/>
            </a:pPr>
            <a:r>
              <a:rPr lang="iw-IL" sz="3200" b="1">
                <a:solidFill>
                  <a:srgbClr val="0000FF"/>
                </a:solidFill>
                <a:latin typeface="David"/>
                <a:ea typeface="David"/>
                <a:cs typeface="David"/>
                <a:sym typeface="David"/>
              </a:rPr>
              <a:t>היחידה ה-5 במדעי החברה</a:t>
            </a:r>
            <a:r>
              <a:rPr lang="iw-IL" sz="3000" b="1" i="0" u="none" strike="noStrike" cap="none">
                <a:solidFill>
                  <a:srgbClr val="0000FF"/>
                </a:solidFill>
                <a:latin typeface="David"/>
                <a:ea typeface="David"/>
                <a:cs typeface="David"/>
                <a:sym typeface="David"/>
              </a:rPr>
              <a:t> </a:t>
            </a:r>
            <a:endParaRPr sz="3000" b="1" i="0" u="none" strike="noStrike" cap="none">
              <a:solidFill>
                <a:srgbClr val="0000FF"/>
              </a:solidFill>
              <a:latin typeface="David"/>
              <a:ea typeface="David"/>
              <a:cs typeface="David"/>
              <a:sym typeface="David"/>
            </a:endParaRPr>
          </a:p>
        </p:txBody>
      </p:sp>
      <p:pic>
        <p:nvPicPr>
          <p:cNvPr id="225" name="Google Shape;225;p29"/>
          <p:cNvPicPr preferRelativeResize="0"/>
          <p:nvPr/>
        </p:nvPicPr>
        <p:blipFill>
          <a:blip r:embed="rId3">
            <a:alphaModFix/>
          </a:blip>
          <a:stretch>
            <a:fillRect/>
          </a:stretch>
        </p:blipFill>
        <p:spPr>
          <a:xfrm>
            <a:off x="133925" y="1340000"/>
            <a:ext cx="3757250" cy="28179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rgbClr val="EFEFEF"/>
        </a:solidFill>
        <a:effectLst/>
      </p:bgPr>
    </p:bg>
    <p:spTree>
      <p:nvGrpSpPr>
        <p:cNvPr id="1" name="Shape 229"/>
        <p:cNvGrpSpPr/>
        <p:nvPr/>
      </p:nvGrpSpPr>
      <p:grpSpPr>
        <a:xfrm>
          <a:off x="0" y="0"/>
          <a:ext cx="0" cy="0"/>
          <a:chOff x="0" y="0"/>
          <a:chExt cx="0" cy="0"/>
        </a:xfrm>
      </p:grpSpPr>
      <p:sp>
        <p:nvSpPr>
          <p:cNvPr id="230" name="Google Shape;230;p30"/>
          <p:cNvSpPr txBox="1">
            <a:spLocks noGrp="1"/>
          </p:cNvSpPr>
          <p:nvPr>
            <p:ph type="title"/>
          </p:nvPr>
        </p:nvSpPr>
        <p:spPr>
          <a:xfrm>
            <a:off x="490450" y="141176"/>
            <a:ext cx="8229600" cy="5997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iw-IL">
                <a:solidFill>
                  <a:srgbClr val="0000FF"/>
                </a:solidFill>
                <a:latin typeface="David"/>
                <a:ea typeface="David"/>
                <a:cs typeface="David"/>
                <a:sym typeface="David"/>
              </a:rPr>
              <a:t>סקר - סמנו נושאים המעניינים אתכם לחקור:</a:t>
            </a:r>
            <a:endParaRPr>
              <a:solidFill>
                <a:srgbClr val="0000FF"/>
              </a:solidFill>
              <a:latin typeface="David"/>
              <a:ea typeface="David"/>
              <a:cs typeface="David"/>
              <a:sym typeface="David"/>
            </a:endParaRPr>
          </a:p>
        </p:txBody>
      </p:sp>
      <p:sp>
        <p:nvSpPr>
          <p:cNvPr id="231" name="Google Shape;231;p30"/>
          <p:cNvSpPr txBox="1">
            <a:spLocks noGrp="1"/>
          </p:cNvSpPr>
          <p:nvPr>
            <p:ph type="body" idx="1"/>
          </p:nvPr>
        </p:nvSpPr>
        <p:spPr>
          <a:xfrm>
            <a:off x="523750" y="729475"/>
            <a:ext cx="8163000" cy="4337700"/>
          </a:xfrm>
          <a:prstGeom prst="rect">
            <a:avLst/>
          </a:prstGeom>
        </p:spPr>
        <p:txBody>
          <a:bodyPr spcFirstLastPara="1" wrap="square" lIns="91425" tIns="91425" rIns="91425" bIns="91425" anchor="t" anchorCtr="0">
            <a:noAutofit/>
          </a:bodyPr>
          <a:lstStyle/>
          <a:p>
            <a:pPr marL="457200" lvl="0" indent="-374650" algn="r" rtl="1">
              <a:spcBef>
                <a:spcPts val="0"/>
              </a:spcBef>
              <a:spcAft>
                <a:spcPts val="0"/>
              </a:spcAft>
              <a:buSzPts val="2300"/>
              <a:buFont typeface="David"/>
              <a:buChar char="●"/>
            </a:pPr>
            <a:r>
              <a:rPr lang="iw-IL" sz="2300" b="1">
                <a:latin typeface="David"/>
                <a:ea typeface="David"/>
                <a:cs typeface="David"/>
                <a:sym typeface="David"/>
              </a:rPr>
              <a:t>דימוי עצמי / דימוי גוף</a:t>
            </a:r>
            <a:endParaRPr sz="2300" b="1">
              <a:latin typeface="David"/>
              <a:ea typeface="David"/>
              <a:cs typeface="David"/>
              <a:sym typeface="David"/>
            </a:endParaRPr>
          </a:p>
          <a:p>
            <a:pPr marL="457200" lvl="0" indent="-374650" algn="r" rtl="1">
              <a:spcBef>
                <a:spcPts val="0"/>
              </a:spcBef>
              <a:spcAft>
                <a:spcPts val="0"/>
              </a:spcAft>
              <a:buSzPts val="2300"/>
              <a:buFont typeface="David"/>
              <a:buChar char="●"/>
            </a:pPr>
            <a:r>
              <a:rPr lang="iw-IL" sz="2300" b="1">
                <a:latin typeface="David"/>
                <a:ea typeface="David"/>
                <a:cs typeface="David"/>
                <a:sym typeface="David"/>
              </a:rPr>
              <a:t>הגורמים לבחירת בן/בת זוג</a:t>
            </a:r>
            <a:endParaRPr sz="2300" b="1">
              <a:latin typeface="David"/>
              <a:ea typeface="David"/>
              <a:cs typeface="David"/>
              <a:sym typeface="David"/>
            </a:endParaRPr>
          </a:p>
          <a:p>
            <a:pPr marL="457200" lvl="0" indent="-374650" algn="r" rtl="1">
              <a:spcBef>
                <a:spcPts val="0"/>
              </a:spcBef>
              <a:spcAft>
                <a:spcPts val="0"/>
              </a:spcAft>
              <a:buSzPts val="2300"/>
              <a:buFont typeface="David"/>
              <a:buChar char="●"/>
            </a:pPr>
            <a:r>
              <a:rPr lang="iw-IL" sz="2300" b="1">
                <a:latin typeface="David"/>
                <a:ea typeface="David"/>
                <a:cs typeface="David"/>
                <a:sym typeface="David"/>
              </a:rPr>
              <a:t>התמודדות עם לחץ</a:t>
            </a:r>
            <a:endParaRPr sz="2300" b="1">
              <a:latin typeface="David"/>
              <a:ea typeface="David"/>
              <a:cs typeface="David"/>
              <a:sym typeface="David"/>
            </a:endParaRPr>
          </a:p>
          <a:p>
            <a:pPr marL="457200" lvl="0" indent="-374650" algn="r" rtl="1">
              <a:spcBef>
                <a:spcPts val="0"/>
              </a:spcBef>
              <a:spcAft>
                <a:spcPts val="0"/>
              </a:spcAft>
              <a:buSzPts val="2300"/>
              <a:buFont typeface="David"/>
              <a:buChar char="●"/>
            </a:pPr>
            <a:r>
              <a:rPr lang="iw-IL" sz="2300" b="1">
                <a:latin typeface="David"/>
                <a:ea typeface="David"/>
                <a:cs typeface="David"/>
                <a:sym typeface="David"/>
              </a:rPr>
              <a:t>מה משפיע על המוטיבציה של האדם?</a:t>
            </a:r>
            <a:endParaRPr sz="2300" b="1">
              <a:latin typeface="David"/>
              <a:ea typeface="David"/>
              <a:cs typeface="David"/>
              <a:sym typeface="David"/>
            </a:endParaRPr>
          </a:p>
          <a:p>
            <a:pPr marL="457200" lvl="0" indent="-374650" algn="r" rtl="1">
              <a:spcBef>
                <a:spcPts val="0"/>
              </a:spcBef>
              <a:spcAft>
                <a:spcPts val="0"/>
              </a:spcAft>
              <a:buSzPts val="2300"/>
              <a:buFont typeface="David"/>
              <a:buChar char="●"/>
            </a:pPr>
            <a:r>
              <a:rPr lang="iw-IL" sz="2300" b="1">
                <a:latin typeface="David"/>
                <a:ea typeface="David"/>
                <a:cs typeface="David"/>
                <a:sym typeface="David"/>
              </a:rPr>
              <a:t>השפעה של זוגיות - לא זוגיות </a:t>
            </a:r>
            <a:endParaRPr sz="2300" b="1">
              <a:latin typeface="David"/>
              <a:ea typeface="David"/>
              <a:cs typeface="David"/>
              <a:sym typeface="David"/>
            </a:endParaRPr>
          </a:p>
          <a:p>
            <a:pPr marL="457200" lvl="0" indent="-374650" algn="r" rtl="1">
              <a:spcBef>
                <a:spcPts val="0"/>
              </a:spcBef>
              <a:spcAft>
                <a:spcPts val="0"/>
              </a:spcAft>
              <a:buSzPts val="2300"/>
              <a:buFont typeface="David"/>
              <a:buChar char="●"/>
            </a:pPr>
            <a:r>
              <a:rPr lang="iw-IL" sz="2300" b="1">
                <a:latin typeface="David"/>
                <a:ea typeface="David"/>
                <a:cs typeface="David"/>
                <a:sym typeface="David"/>
              </a:rPr>
              <a:t>עמדות כלפי התנהגויות סיכוניות של בני נוער  </a:t>
            </a:r>
            <a:endParaRPr sz="2300" b="1">
              <a:latin typeface="David"/>
              <a:ea typeface="David"/>
              <a:cs typeface="David"/>
              <a:sym typeface="David"/>
            </a:endParaRPr>
          </a:p>
          <a:p>
            <a:pPr marL="457200" lvl="0" indent="-374650" algn="r" rtl="1">
              <a:spcBef>
                <a:spcPts val="0"/>
              </a:spcBef>
              <a:spcAft>
                <a:spcPts val="0"/>
              </a:spcAft>
              <a:buSzPts val="2300"/>
              <a:buFont typeface="David"/>
              <a:buChar char="●"/>
            </a:pPr>
            <a:r>
              <a:rPr lang="iw-IL" sz="2300" b="1">
                <a:latin typeface="David"/>
                <a:ea typeface="David"/>
                <a:cs typeface="David"/>
                <a:sym typeface="David"/>
              </a:rPr>
              <a:t>עמדות כלפי עישון</a:t>
            </a:r>
            <a:endParaRPr sz="2300" b="1">
              <a:latin typeface="David"/>
              <a:ea typeface="David"/>
              <a:cs typeface="David"/>
              <a:sym typeface="David"/>
            </a:endParaRPr>
          </a:p>
          <a:p>
            <a:pPr marL="457200" lvl="0" indent="-374650" algn="r" rtl="1">
              <a:spcBef>
                <a:spcPts val="0"/>
              </a:spcBef>
              <a:spcAft>
                <a:spcPts val="0"/>
              </a:spcAft>
              <a:buSzPts val="2300"/>
              <a:buFont typeface="David"/>
              <a:buChar char="●"/>
            </a:pPr>
            <a:r>
              <a:rPr lang="iw-IL" sz="2300" b="1">
                <a:latin typeface="David"/>
                <a:ea typeface="David"/>
                <a:cs typeface="David"/>
                <a:sym typeface="David"/>
              </a:rPr>
              <a:t>עמדות כלפי שתיית אלכוהול</a:t>
            </a:r>
            <a:endParaRPr sz="2300" b="1">
              <a:latin typeface="David"/>
              <a:ea typeface="David"/>
              <a:cs typeface="David"/>
              <a:sym typeface="David"/>
            </a:endParaRPr>
          </a:p>
          <a:p>
            <a:pPr marL="457200" lvl="0" indent="-374650" algn="r" rtl="1">
              <a:spcBef>
                <a:spcPts val="0"/>
              </a:spcBef>
              <a:spcAft>
                <a:spcPts val="0"/>
              </a:spcAft>
              <a:buSzPts val="2300"/>
              <a:buFont typeface="David"/>
              <a:buChar char="●"/>
            </a:pPr>
            <a:r>
              <a:rPr lang="iw-IL" sz="2300" b="1">
                <a:latin typeface="David"/>
                <a:ea typeface="David"/>
                <a:cs typeface="David"/>
                <a:sym typeface="David"/>
              </a:rPr>
              <a:t>השוואה בין עמדות ההורים ועמדות הילדים בנושאים שונים</a:t>
            </a:r>
            <a:endParaRPr sz="2300" b="1">
              <a:latin typeface="David"/>
              <a:ea typeface="David"/>
              <a:cs typeface="David"/>
              <a:sym typeface="David"/>
            </a:endParaRPr>
          </a:p>
          <a:p>
            <a:pPr marL="457200" lvl="0" indent="-374650" algn="r" rtl="1">
              <a:spcBef>
                <a:spcPts val="0"/>
              </a:spcBef>
              <a:spcAft>
                <a:spcPts val="0"/>
              </a:spcAft>
              <a:buSzPts val="2300"/>
              <a:buFont typeface="David"/>
              <a:buChar char="●"/>
            </a:pPr>
            <a:r>
              <a:rPr lang="iw-IL" sz="2300" b="1">
                <a:latin typeface="David"/>
                <a:ea typeface="David"/>
                <a:cs typeface="David"/>
                <a:sym typeface="David"/>
              </a:rPr>
              <a:t>הפרעות קשב וריכוז</a:t>
            </a:r>
            <a:endParaRPr sz="2300" b="1">
              <a:latin typeface="David"/>
              <a:ea typeface="David"/>
              <a:cs typeface="David"/>
              <a:sym typeface="David"/>
            </a:endParaRPr>
          </a:p>
          <a:p>
            <a:pPr marL="457200" lvl="0" indent="-374650" algn="r" rtl="1">
              <a:spcBef>
                <a:spcPts val="0"/>
              </a:spcBef>
              <a:spcAft>
                <a:spcPts val="0"/>
              </a:spcAft>
              <a:buSzPts val="2300"/>
              <a:buFont typeface="David"/>
              <a:buChar char="●"/>
            </a:pPr>
            <a:r>
              <a:rPr lang="iw-IL" sz="2300" b="1">
                <a:latin typeface="David"/>
                <a:ea typeface="David"/>
                <a:cs typeface="David"/>
                <a:sym typeface="David"/>
              </a:rPr>
              <a:t>מוטיבציה לשירות צבאי/לגיוס קרבי</a:t>
            </a:r>
            <a:endParaRPr sz="2300" b="1">
              <a:latin typeface="David"/>
              <a:ea typeface="David"/>
              <a:cs typeface="David"/>
              <a:sym typeface="David"/>
            </a:endParaRPr>
          </a:p>
          <a:p>
            <a:pPr marL="457200" lvl="0" indent="-374650" algn="r" rtl="1">
              <a:spcBef>
                <a:spcPts val="0"/>
              </a:spcBef>
              <a:spcAft>
                <a:spcPts val="0"/>
              </a:spcAft>
              <a:buSzPts val="2300"/>
              <a:buFont typeface="David"/>
              <a:buChar char="●"/>
            </a:pPr>
            <a:r>
              <a:rPr lang="iw-IL" sz="2300" b="1">
                <a:latin typeface="David"/>
                <a:ea typeface="David"/>
                <a:cs typeface="David"/>
                <a:sym typeface="David"/>
              </a:rPr>
              <a:t>עמדות כלפי הומוסקסואליות/להט"בים</a:t>
            </a:r>
            <a:endParaRPr sz="2300" b="1">
              <a:latin typeface="David"/>
              <a:ea typeface="David"/>
              <a:cs typeface="David"/>
              <a:sym typeface="David"/>
            </a:endParaRPr>
          </a:p>
        </p:txBody>
      </p:sp>
      <p:sp>
        <p:nvSpPr>
          <p:cNvPr id="232" name="Google Shape;232;p30"/>
          <p:cNvSpPr txBox="1">
            <a:spLocks noGrp="1"/>
          </p:cNvSpPr>
          <p:nvPr>
            <p:ph type="sldNum" idx="12"/>
          </p:nvPr>
        </p:nvSpPr>
        <p:spPr>
          <a:xfrm>
            <a:off x="8556791" y="474985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300"/>
              <a:buFont typeface="Arial"/>
              <a:buNone/>
            </a:pPr>
            <a:fld id="{00000000-1234-1234-1234-123412341234}" type="slidenum">
              <a:rPr lang="iw-IL"/>
              <a:t>23</a:t>
            </a:fld>
            <a:endParaRPr/>
          </a:p>
        </p:txBody>
      </p:sp>
      <p:pic>
        <p:nvPicPr>
          <p:cNvPr id="233" name="Google Shape;233;p30"/>
          <p:cNvPicPr preferRelativeResize="0"/>
          <p:nvPr/>
        </p:nvPicPr>
        <p:blipFill rotWithShape="1">
          <a:blip r:embed="rId3">
            <a:alphaModFix/>
          </a:blip>
          <a:srcRect/>
          <a:stretch/>
        </p:blipFill>
        <p:spPr>
          <a:xfrm>
            <a:off x="338042" y="1479570"/>
            <a:ext cx="2760774" cy="15716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37"/>
        <p:cNvGrpSpPr/>
        <p:nvPr/>
      </p:nvGrpSpPr>
      <p:grpSpPr>
        <a:xfrm>
          <a:off x="0" y="0"/>
          <a:ext cx="0" cy="0"/>
          <a:chOff x="0" y="0"/>
          <a:chExt cx="0" cy="0"/>
        </a:xfrm>
      </p:grpSpPr>
      <p:sp>
        <p:nvSpPr>
          <p:cNvPr id="238" name="Google Shape;238;p31"/>
          <p:cNvSpPr txBox="1">
            <a:spLocks noGrp="1"/>
          </p:cNvSpPr>
          <p:nvPr>
            <p:ph type="body" idx="1"/>
          </p:nvPr>
        </p:nvSpPr>
        <p:spPr>
          <a:xfrm>
            <a:off x="301350" y="921475"/>
            <a:ext cx="8541300" cy="4025100"/>
          </a:xfrm>
          <a:prstGeom prst="rect">
            <a:avLst/>
          </a:prstGeom>
          <a:noFill/>
          <a:ln>
            <a:noFill/>
          </a:ln>
        </p:spPr>
        <p:txBody>
          <a:bodyPr spcFirstLastPara="1" wrap="square" lIns="91425" tIns="91425" rIns="91425" bIns="91425" anchor="t" anchorCtr="0">
            <a:noAutofit/>
          </a:bodyPr>
          <a:lstStyle/>
          <a:p>
            <a:pPr marL="0" lvl="0" indent="-177800" algn="r" rtl="1">
              <a:lnSpc>
                <a:spcPct val="115000"/>
              </a:lnSpc>
              <a:spcBef>
                <a:spcPts val="0"/>
              </a:spcBef>
              <a:spcAft>
                <a:spcPts val="0"/>
              </a:spcAft>
              <a:buClr>
                <a:schemeClr val="dk1"/>
              </a:buClr>
              <a:buSzPts val="2800"/>
              <a:buFont typeface="David"/>
              <a:buChar char="◄"/>
            </a:pPr>
            <a:r>
              <a:rPr lang="iw-IL" sz="2800">
                <a:solidFill>
                  <a:schemeClr val="dk1"/>
                </a:solidFill>
                <a:latin typeface="David"/>
                <a:ea typeface="David"/>
                <a:cs typeface="David"/>
                <a:sym typeface="David"/>
              </a:rPr>
              <a:t> </a:t>
            </a:r>
            <a:r>
              <a:rPr lang="iw-IL" sz="2800" b="1">
                <a:solidFill>
                  <a:schemeClr val="dk1"/>
                </a:solidFill>
                <a:latin typeface="David"/>
                <a:ea typeface="David"/>
                <a:cs typeface="David"/>
                <a:sym typeface="David"/>
              </a:rPr>
              <a:t>הבנה טובה יותר של עצמך. </a:t>
            </a:r>
            <a:endParaRPr sz="2800" b="1">
              <a:latin typeface="David"/>
              <a:ea typeface="David"/>
              <a:cs typeface="David"/>
              <a:sym typeface="David"/>
            </a:endParaRPr>
          </a:p>
          <a:p>
            <a:pPr marL="0" lvl="0" indent="-177800" algn="r" rtl="1">
              <a:lnSpc>
                <a:spcPct val="115000"/>
              </a:lnSpc>
              <a:spcBef>
                <a:spcPts val="0"/>
              </a:spcBef>
              <a:spcAft>
                <a:spcPts val="0"/>
              </a:spcAft>
              <a:buClr>
                <a:schemeClr val="dk1"/>
              </a:buClr>
              <a:buSzPts val="2800"/>
              <a:buFont typeface="David"/>
              <a:buChar char="◄"/>
            </a:pPr>
            <a:r>
              <a:rPr lang="iw-IL" sz="2800" b="1">
                <a:solidFill>
                  <a:schemeClr val="dk1"/>
                </a:solidFill>
                <a:latin typeface="David"/>
                <a:ea typeface="David"/>
                <a:cs typeface="David"/>
                <a:sym typeface="David"/>
              </a:rPr>
              <a:t> הבנה טובה יותר של היחסים עם ההורים, החברים ובני המין השני.</a:t>
            </a:r>
            <a:endParaRPr sz="700" b="1">
              <a:solidFill>
                <a:schemeClr val="dk1"/>
              </a:solidFill>
              <a:latin typeface="David"/>
              <a:ea typeface="David"/>
              <a:cs typeface="David"/>
              <a:sym typeface="David"/>
            </a:endParaRPr>
          </a:p>
          <a:p>
            <a:pPr marL="0" lvl="0" indent="-177800" algn="r" rtl="1">
              <a:lnSpc>
                <a:spcPct val="115000"/>
              </a:lnSpc>
              <a:spcBef>
                <a:spcPts val="0"/>
              </a:spcBef>
              <a:spcAft>
                <a:spcPts val="0"/>
              </a:spcAft>
              <a:buClr>
                <a:schemeClr val="dk1"/>
              </a:buClr>
              <a:buSzPts val="2800"/>
              <a:buFont typeface="David"/>
              <a:buChar char="◄"/>
            </a:pPr>
            <a:r>
              <a:rPr lang="iw-IL" sz="2800" b="1">
                <a:solidFill>
                  <a:schemeClr val="dk1"/>
                </a:solidFill>
                <a:latin typeface="David"/>
                <a:ea typeface="David"/>
                <a:cs typeface="David"/>
                <a:sym typeface="David"/>
              </a:rPr>
              <a:t> התמודדות טובה יותר עם קשיי גיל ההתבגרות </a:t>
            </a:r>
            <a:br>
              <a:rPr lang="iw-IL" sz="2800" b="1">
                <a:solidFill>
                  <a:schemeClr val="dk1"/>
                </a:solidFill>
                <a:latin typeface="David"/>
                <a:ea typeface="David"/>
                <a:cs typeface="David"/>
                <a:sym typeface="David"/>
              </a:rPr>
            </a:br>
            <a:r>
              <a:rPr lang="iw-IL" sz="2800" b="1">
                <a:solidFill>
                  <a:schemeClr val="dk1"/>
                </a:solidFill>
                <a:latin typeface="David"/>
                <a:ea typeface="David"/>
                <a:cs typeface="David"/>
                <a:sym typeface="David"/>
              </a:rPr>
              <a:t>  ועם מצבי לחץ. </a:t>
            </a:r>
            <a:endParaRPr sz="2800" b="1">
              <a:solidFill>
                <a:schemeClr val="dk1"/>
              </a:solidFill>
              <a:latin typeface="David"/>
              <a:ea typeface="David"/>
              <a:cs typeface="David"/>
              <a:sym typeface="David"/>
            </a:endParaRPr>
          </a:p>
          <a:p>
            <a:pPr marL="0" lvl="0" indent="-177800" algn="r" rtl="1">
              <a:lnSpc>
                <a:spcPct val="115000"/>
              </a:lnSpc>
              <a:spcBef>
                <a:spcPts val="0"/>
              </a:spcBef>
              <a:spcAft>
                <a:spcPts val="0"/>
              </a:spcAft>
              <a:buClr>
                <a:schemeClr val="dk1"/>
              </a:buClr>
              <a:buSzPts val="2800"/>
              <a:buFont typeface="David"/>
              <a:buChar char="◄"/>
            </a:pPr>
            <a:r>
              <a:rPr lang="iw-IL" sz="2800" b="1">
                <a:solidFill>
                  <a:schemeClr val="dk1"/>
                </a:solidFill>
                <a:latin typeface="David"/>
                <a:ea typeface="David"/>
                <a:cs typeface="David"/>
                <a:sym typeface="David"/>
              </a:rPr>
              <a:t> היכרות עם תרבויות </a:t>
            </a:r>
            <a:r>
              <a:rPr lang="iw-IL" sz="2800" b="1">
                <a:latin typeface="David"/>
                <a:ea typeface="David"/>
                <a:cs typeface="David"/>
                <a:sym typeface="David"/>
              </a:rPr>
              <a:t>שונות </a:t>
            </a:r>
            <a:r>
              <a:rPr lang="iw-IL" sz="2800" b="1">
                <a:solidFill>
                  <a:schemeClr val="dk1"/>
                </a:solidFill>
                <a:latin typeface="David"/>
                <a:ea typeface="David"/>
                <a:cs typeface="David"/>
                <a:sym typeface="David"/>
              </a:rPr>
              <a:t>בחברה הישראלית.</a:t>
            </a:r>
            <a:endParaRPr b="1">
              <a:latin typeface="David"/>
              <a:ea typeface="David"/>
              <a:cs typeface="David"/>
              <a:sym typeface="David"/>
            </a:endParaRPr>
          </a:p>
          <a:p>
            <a:pPr marL="0" lvl="0" indent="-177800" algn="r" rtl="1">
              <a:lnSpc>
                <a:spcPct val="115000"/>
              </a:lnSpc>
              <a:spcBef>
                <a:spcPts val="0"/>
              </a:spcBef>
              <a:spcAft>
                <a:spcPts val="0"/>
              </a:spcAft>
              <a:buClr>
                <a:schemeClr val="dk1"/>
              </a:buClr>
              <a:buSzPts val="2800"/>
              <a:buFont typeface="David"/>
              <a:buChar char="◄"/>
            </a:pPr>
            <a:r>
              <a:rPr lang="iw-IL" sz="2800" b="1">
                <a:solidFill>
                  <a:schemeClr val="dk1"/>
                </a:solidFill>
                <a:latin typeface="David"/>
                <a:ea typeface="David"/>
                <a:cs typeface="David"/>
                <a:sym typeface="David"/>
              </a:rPr>
              <a:t> התנסות בעבודת חקר ובכתיבה אקדמאית.</a:t>
            </a:r>
            <a:endParaRPr sz="2800" b="1">
              <a:latin typeface="David"/>
              <a:ea typeface="David"/>
              <a:cs typeface="David"/>
              <a:sym typeface="David"/>
            </a:endParaRPr>
          </a:p>
        </p:txBody>
      </p:sp>
      <p:sp>
        <p:nvSpPr>
          <p:cNvPr id="239" name="Google Shape;239;p31"/>
          <p:cNvSpPr txBox="1">
            <a:spLocks noGrp="1"/>
          </p:cNvSpPr>
          <p:nvPr>
            <p:ph type="sldNum" idx="12"/>
          </p:nvPr>
        </p:nvSpPr>
        <p:spPr>
          <a:xfrm>
            <a:off x="8556791" y="4749850"/>
            <a:ext cx="548699"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dk1"/>
              </a:buClr>
              <a:buSzPts val="1300"/>
              <a:buFont typeface="Arial"/>
              <a:buNone/>
            </a:pPr>
            <a:fld id="{00000000-1234-1234-1234-123412341234}" type="slidenum">
              <a:rPr lang="iw-IL"/>
              <a:t>24</a:t>
            </a:fld>
            <a:endParaRPr/>
          </a:p>
        </p:txBody>
      </p:sp>
      <p:sp>
        <p:nvSpPr>
          <p:cNvPr id="240" name="Google Shape;240;p31"/>
          <p:cNvSpPr txBox="1"/>
          <p:nvPr/>
        </p:nvSpPr>
        <p:spPr>
          <a:xfrm>
            <a:off x="613050" y="259605"/>
            <a:ext cx="8229600" cy="571200"/>
          </a:xfrm>
          <a:prstGeom prst="rect">
            <a:avLst/>
          </a:prstGeom>
          <a:noFill/>
          <a:ln>
            <a:noFill/>
          </a:ln>
        </p:spPr>
        <p:txBody>
          <a:bodyPr spcFirstLastPara="1" wrap="square" lIns="91425" tIns="91425" rIns="91425" bIns="91425" anchor="b" anchorCtr="0">
            <a:noAutofit/>
          </a:bodyPr>
          <a:lstStyle/>
          <a:p>
            <a:pPr marL="0" lvl="0" indent="0" algn="r" rtl="1">
              <a:spcBef>
                <a:spcPts val="0"/>
              </a:spcBef>
              <a:spcAft>
                <a:spcPts val="0"/>
              </a:spcAft>
              <a:buClr>
                <a:schemeClr val="dk1"/>
              </a:buClr>
              <a:buSzPts val="2800"/>
              <a:buFont typeface="David"/>
              <a:buNone/>
            </a:pPr>
            <a:r>
              <a:rPr lang="iw-IL" sz="3200" b="1">
                <a:solidFill>
                  <a:srgbClr val="0000FF"/>
                </a:solidFill>
                <a:latin typeface="David"/>
                <a:ea typeface="David"/>
                <a:cs typeface="David"/>
                <a:sym typeface="David"/>
              </a:rPr>
              <a:t>ב</a:t>
            </a:r>
            <a:r>
              <a:rPr lang="iw-IL" sz="3200" b="1" i="0" u="none" strike="noStrike" cap="none">
                <a:solidFill>
                  <a:srgbClr val="0000FF"/>
                </a:solidFill>
                <a:latin typeface="David"/>
                <a:ea typeface="David"/>
                <a:cs typeface="David"/>
                <a:sym typeface="David"/>
              </a:rPr>
              <a:t>מדעי החברה ת</a:t>
            </a:r>
            <a:r>
              <a:rPr lang="iw-IL" sz="3200" b="1">
                <a:solidFill>
                  <a:srgbClr val="0000FF"/>
                </a:solidFill>
                <a:latin typeface="David"/>
                <a:ea typeface="David"/>
                <a:cs typeface="David"/>
                <a:sym typeface="David"/>
              </a:rPr>
              <a:t>רוויחו:</a:t>
            </a:r>
            <a:endParaRPr sz="3200" b="1" i="0" u="none" strike="noStrike" cap="none">
              <a:solidFill>
                <a:srgbClr val="0000FF"/>
              </a:solidFill>
              <a:latin typeface="David"/>
              <a:ea typeface="David"/>
              <a:cs typeface="David"/>
              <a:sym typeface="David"/>
            </a:endParaRPr>
          </a:p>
        </p:txBody>
      </p:sp>
      <p:pic>
        <p:nvPicPr>
          <p:cNvPr id="241" name="Google Shape;241;p31"/>
          <p:cNvPicPr preferRelativeResize="0"/>
          <p:nvPr/>
        </p:nvPicPr>
        <p:blipFill>
          <a:blip r:embed="rId3">
            <a:alphaModFix/>
          </a:blip>
          <a:stretch>
            <a:fillRect/>
          </a:stretch>
        </p:blipFill>
        <p:spPr>
          <a:xfrm>
            <a:off x="116200" y="2571750"/>
            <a:ext cx="2509313" cy="24322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45"/>
        <p:cNvGrpSpPr/>
        <p:nvPr/>
      </p:nvGrpSpPr>
      <p:grpSpPr>
        <a:xfrm>
          <a:off x="0" y="0"/>
          <a:ext cx="0" cy="0"/>
          <a:chOff x="0" y="0"/>
          <a:chExt cx="0" cy="0"/>
        </a:xfrm>
      </p:grpSpPr>
      <p:sp>
        <p:nvSpPr>
          <p:cNvPr id="246" name="Google Shape;246;p32"/>
          <p:cNvSpPr txBox="1">
            <a:spLocks noGrp="1"/>
          </p:cNvSpPr>
          <p:nvPr>
            <p:ph type="body" idx="1"/>
          </p:nvPr>
        </p:nvSpPr>
        <p:spPr>
          <a:xfrm>
            <a:off x="752975" y="1147000"/>
            <a:ext cx="8010000" cy="3708900"/>
          </a:xfrm>
          <a:prstGeom prst="rect">
            <a:avLst/>
          </a:prstGeom>
        </p:spPr>
        <p:txBody>
          <a:bodyPr spcFirstLastPara="1" wrap="square" lIns="91425" tIns="91425" rIns="91425" bIns="91425" anchor="t" anchorCtr="0">
            <a:noAutofit/>
          </a:bodyPr>
          <a:lstStyle/>
          <a:p>
            <a:pPr marL="0" lvl="0" indent="0" algn="r" rtl="1">
              <a:lnSpc>
                <a:spcPct val="180000"/>
              </a:lnSpc>
              <a:spcBef>
                <a:spcPts val="0"/>
              </a:spcBef>
              <a:spcAft>
                <a:spcPts val="0"/>
              </a:spcAft>
              <a:buClr>
                <a:schemeClr val="dk1"/>
              </a:buClr>
              <a:buSzPts val="1100"/>
              <a:buFont typeface="Arial"/>
              <a:buNone/>
            </a:pPr>
            <a:endParaRPr sz="1800" b="1" u="sng">
              <a:solidFill>
                <a:srgbClr val="0000FF"/>
              </a:solidFill>
              <a:highlight>
                <a:srgbClr val="FFFFFF"/>
              </a:highlight>
              <a:latin typeface="David"/>
              <a:ea typeface="David"/>
              <a:cs typeface="David"/>
              <a:sym typeface="David"/>
            </a:endParaRPr>
          </a:p>
          <a:p>
            <a:pPr marL="457200" lvl="0" indent="-400050" algn="r" rtl="1">
              <a:spcBef>
                <a:spcPts val="0"/>
              </a:spcBef>
              <a:spcAft>
                <a:spcPts val="0"/>
              </a:spcAft>
              <a:buClr>
                <a:srgbClr val="0000FF"/>
              </a:buClr>
              <a:buSzPts val="2700"/>
              <a:buFont typeface="David"/>
              <a:buChar char="●"/>
            </a:pPr>
            <a:r>
              <a:rPr lang="iw-IL" sz="2700" b="1">
                <a:solidFill>
                  <a:srgbClr val="0000FF"/>
                </a:solidFill>
                <a:latin typeface="David"/>
                <a:ea typeface="David"/>
                <a:cs typeface="David"/>
                <a:sym typeface="David"/>
              </a:rPr>
              <a:t>תכנית הלימודים במדעי החברה כוללת: </a:t>
            </a:r>
            <a:br>
              <a:rPr lang="iw-IL" sz="2700" b="1">
                <a:solidFill>
                  <a:srgbClr val="0000FF"/>
                </a:solidFill>
                <a:latin typeface="David"/>
                <a:ea typeface="David"/>
                <a:cs typeface="David"/>
                <a:sym typeface="David"/>
              </a:rPr>
            </a:br>
            <a:r>
              <a:rPr lang="iw-IL" sz="2700" b="1" u="sng">
                <a:solidFill>
                  <a:srgbClr val="0000FF"/>
                </a:solidFill>
                <a:latin typeface="David"/>
                <a:ea typeface="David"/>
                <a:cs typeface="David"/>
                <a:sym typeface="David"/>
              </a:rPr>
              <a:t>בחינת בגרות</a:t>
            </a:r>
            <a:r>
              <a:rPr lang="iw-IL" sz="2700" b="1">
                <a:solidFill>
                  <a:srgbClr val="0000FF"/>
                </a:solidFill>
                <a:latin typeface="David"/>
                <a:ea typeface="David"/>
                <a:cs typeface="David"/>
                <a:sym typeface="David"/>
              </a:rPr>
              <a:t> (70% מחומר הלימוד) </a:t>
            </a:r>
            <a:br>
              <a:rPr lang="iw-IL" sz="2700" b="1">
                <a:solidFill>
                  <a:srgbClr val="0000FF"/>
                </a:solidFill>
                <a:latin typeface="David"/>
                <a:ea typeface="David"/>
                <a:cs typeface="David"/>
                <a:sym typeface="David"/>
              </a:rPr>
            </a:br>
            <a:r>
              <a:rPr lang="iw-IL" sz="2700" b="1">
                <a:solidFill>
                  <a:srgbClr val="0000FF"/>
                </a:solidFill>
                <a:latin typeface="David"/>
                <a:ea typeface="David"/>
                <a:cs typeface="David"/>
                <a:sym typeface="David"/>
              </a:rPr>
              <a:t>לצד </a:t>
            </a:r>
            <a:r>
              <a:rPr lang="iw-IL" sz="2700" b="1" u="sng">
                <a:solidFill>
                  <a:srgbClr val="0000FF"/>
                </a:solidFill>
                <a:latin typeface="David"/>
                <a:ea typeface="David"/>
                <a:cs typeface="David"/>
                <a:sym typeface="David"/>
              </a:rPr>
              <a:t>הערכה חלופית</a:t>
            </a:r>
            <a:r>
              <a:rPr lang="iw-IL" sz="2700" b="1">
                <a:solidFill>
                  <a:srgbClr val="0000FF"/>
                </a:solidFill>
                <a:latin typeface="David"/>
                <a:ea typeface="David"/>
                <a:cs typeface="David"/>
                <a:sym typeface="David"/>
              </a:rPr>
              <a:t> (בהיקף של 30% מהחומר הנלמד). </a:t>
            </a:r>
            <a:br>
              <a:rPr lang="iw-IL" sz="2700" b="1">
                <a:solidFill>
                  <a:srgbClr val="0000FF"/>
                </a:solidFill>
                <a:latin typeface="David"/>
                <a:ea typeface="David"/>
                <a:cs typeface="David"/>
                <a:sym typeface="David"/>
              </a:rPr>
            </a:br>
            <a:endParaRPr sz="2700" b="1">
              <a:solidFill>
                <a:srgbClr val="0000FF"/>
              </a:solidFill>
              <a:latin typeface="David"/>
              <a:ea typeface="David"/>
              <a:cs typeface="David"/>
              <a:sym typeface="David"/>
            </a:endParaRPr>
          </a:p>
          <a:p>
            <a:pPr marL="457200" lvl="0" indent="-400050" algn="r" rtl="1">
              <a:spcBef>
                <a:spcPts val="0"/>
              </a:spcBef>
              <a:spcAft>
                <a:spcPts val="0"/>
              </a:spcAft>
              <a:buClr>
                <a:srgbClr val="0000FF"/>
              </a:buClr>
              <a:buSzPts val="2700"/>
              <a:buFont typeface="David"/>
              <a:buChar char="●"/>
            </a:pPr>
            <a:r>
              <a:rPr lang="iw-IL" sz="2700" b="1">
                <a:solidFill>
                  <a:srgbClr val="0000FF"/>
                </a:solidFill>
                <a:latin typeface="David"/>
                <a:ea typeface="David"/>
                <a:cs typeface="David"/>
                <a:sym typeface="David"/>
              </a:rPr>
              <a:t>הערכה חלופית - </a:t>
            </a:r>
            <a:r>
              <a:rPr lang="iw-IL" sz="2700">
                <a:solidFill>
                  <a:srgbClr val="0000FF"/>
                </a:solidFill>
                <a:latin typeface="David"/>
                <a:ea typeface="David"/>
                <a:cs typeface="David"/>
                <a:sym typeface="David"/>
              </a:rPr>
              <a:t>העמקת הידע בנושאים מגוונים, </a:t>
            </a:r>
            <a:br>
              <a:rPr lang="iw-IL" sz="2700">
                <a:solidFill>
                  <a:srgbClr val="0000FF"/>
                </a:solidFill>
                <a:latin typeface="David"/>
                <a:ea typeface="David"/>
                <a:cs typeface="David"/>
                <a:sym typeface="David"/>
              </a:rPr>
            </a:br>
            <a:r>
              <a:rPr lang="iw-IL" sz="2700">
                <a:solidFill>
                  <a:srgbClr val="0000FF"/>
                </a:solidFill>
                <a:latin typeface="David"/>
                <a:ea typeface="David"/>
                <a:cs typeface="David"/>
                <a:sym typeface="David"/>
              </a:rPr>
              <a:t>למידת עמיתים, עבודה בקבוצות, למידה חווייתית </a:t>
            </a:r>
            <a:br>
              <a:rPr lang="iw-IL" sz="2700">
                <a:solidFill>
                  <a:srgbClr val="0000FF"/>
                </a:solidFill>
                <a:latin typeface="David"/>
                <a:ea typeface="David"/>
                <a:cs typeface="David"/>
                <a:sym typeface="David"/>
              </a:rPr>
            </a:br>
            <a:r>
              <a:rPr lang="iw-IL" sz="2700">
                <a:solidFill>
                  <a:srgbClr val="0000FF"/>
                </a:solidFill>
                <a:latin typeface="David"/>
                <a:ea typeface="David"/>
                <a:cs typeface="David"/>
                <a:sym typeface="David"/>
              </a:rPr>
              <a:t>והצגת תוצרים לימודיים שונים.</a:t>
            </a:r>
            <a:endParaRPr sz="4500">
              <a:solidFill>
                <a:srgbClr val="0000FF"/>
              </a:solidFill>
              <a:latin typeface="David"/>
              <a:ea typeface="David"/>
              <a:cs typeface="David"/>
              <a:sym typeface="David"/>
            </a:endParaRPr>
          </a:p>
        </p:txBody>
      </p:sp>
      <p:sp>
        <p:nvSpPr>
          <p:cNvPr id="247" name="Google Shape;247;p32"/>
          <p:cNvSpPr txBox="1">
            <a:spLocks noGrp="1"/>
          </p:cNvSpPr>
          <p:nvPr>
            <p:ph type="sldNum" idx="12"/>
          </p:nvPr>
        </p:nvSpPr>
        <p:spPr>
          <a:xfrm>
            <a:off x="8556791" y="474985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300"/>
              <a:buFont typeface="Arial"/>
              <a:buNone/>
            </a:pPr>
            <a:fld id="{00000000-1234-1234-1234-123412341234}" type="slidenum">
              <a:rPr lang="iw-IL"/>
              <a:t>25</a:t>
            </a:fld>
            <a:endParaRPr/>
          </a:p>
        </p:txBody>
      </p:sp>
      <p:pic>
        <p:nvPicPr>
          <p:cNvPr id="248" name="Google Shape;248;p32"/>
          <p:cNvPicPr preferRelativeResize="0"/>
          <p:nvPr/>
        </p:nvPicPr>
        <p:blipFill>
          <a:blip r:embed="rId3">
            <a:alphaModFix/>
          </a:blip>
          <a:stretch>
            <a:fillRect/>
          </a:stretch>
        </p:blipFill>
        <p:spPr>
          <a:xfrm>
            <a:off x="59150" y="83050"/>
            <a:ext cx="2331085" cy="2488700"/>
          </a:xfrm>
          <a:prstGeom prst="rect">
            <a:avLst/>
          </a:prstGeom>
          <a:noFill/>
          <a:ln>
            <a:noFill/>
          </a:ln>
        </p:spPr>
      </p:pic>
      <p:sp>
        <p:nvSpPr>
          <p:cNvPr id="249" name="Google Shape;249;p32"/>
          <p:cNvSpPr txBox="1"/>
          <p:nvPr/>
        </p:nvSpPr>
        <p:spPr>
          <a:xfrm>
            <a:off x="2898800" y="338375"/>
            <a:ext cx="5658000" cy="649800"/>
          </a:xfrm>
          <a:prstGeom prst="rect">
            <a:avLst/>
          </a:prstGeom>
          <a:noFill/>
          <a:ln>
            <a:noFill/>
          </a:ln>
        </p:spPr>
        <p:txBody>
          <a:bodyPr spcFirstLastPara="1" wrap="square" lIns="91425" tIns="91425" rIns="91425" bIns="91425" anchor="t" anchorCtr="0">
            <a:noAutofit/>
          </a:bodyPr>
          <a:lstStyle/>
          <a:p>
            <a:pPr marL="0" lvl="0" indent="0" algn="r" rtl="1">
              <a:lnSpc>
                <a:spcPct val="180000"/>
              </a:lnSpc>
              <a:spcBef>
                <a:spcPts val="0"/>
              </a:spcBef>
              <a:spcAft>
                <a:spcPts val="0"/>
              </a:spcAft>
              <a:buClr>
                <a:schemeClr val="dk1"/>
              </a:buClr>
              <a:buSzPts val="1100"/>
              <a:buFont typeface="Arial"/>
              <a:buNone/>
            </a:pPr>
            <a:r>
              <a:rPr lang="iw-IL" sz="3100" b="1" u="sng">
                <a:solidFill>
                  <a:srgbClr val="0000FF"/>
                </a:solidFill>
                <a:highlight>
                  <a:srgbClr val="FFFFFF"/>
                </a:highlight>
                <a:latin typeface="David"/>
                <a:ea typeface="David"/>
                <a:cs typeface="David"/>
                <a:sym typeface="David"/>
              </a:rPr>
              <a:t>מבנה הציון במדעי החברה:</a:t>
            </a:r>
            <a:endParaRPr sz="1800">
              <a:solidFill>
                <a:srgbClr val="0000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53"/>
        <p:cNvGrpSpPr/>
        <p:nvPr/>
      </p:nvGrpSpPr>
      <p:grpSpPr>
        <a:xfrm>
          <a:off x="0" y="0"/>
          <a:ext cx="0" cy="0"/>
          <a:chOff x="0" y="0"/>
          <a:chExt cx="0" cy="0"/>
        </a:xfrm>
      </p:grpSpPr>
      <p:sp>
        <p:nvSpPr>
          <p:cNvPr id="254" name="Google Shape;254;p33"/>
          <p:cNvSpPr txBox="1">
            <a:spLocks noGrp="1"/>
          </p:cNvSpPr>
          <p:nvPr>
            <p:ph type="sldNum" idx="12"/>
          </p:nvPr>
        </p:nvSpPr>
        <p:spPr>
          <a:xfrm>
            <a:off x="8556791" y="474985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300"/>
              <a:buFont typeface="Arial"/>
              <a:buNone/>
            </a:pPr>
            <a:fld id="{00000000-1234-1234-1234-123412341234}" type="slidenum">
              <a:rPr lang="iw-IL"/>
              <a:t>26</a:t>
            </a:fld>
            <a:endParaRPr/>
          </a:p>
        </p:txBody>
      </p:sp>
      <p:pic>
        <p:nvPicPr>
          <p:cNvPr id="255" name="Google Shape;255;p33" descr=" " title="כוחה של קבוצה">
            <a:hlinkClick r:id="rId3"/>
          </p:cNvPr>
          <p:cNvPicPr preferRelativeResize="0"/>
          <p:nvPr/>
        </p:nvPicPr>
        <p:blipFill>
          <a:blip r:embed="rId4">
            <a:alphaModFix/>
          </a:blip>
          <a:stretch>
            <a:fillRect/>
          </a:stretch>
        </p:blipFill>
        <p:spPr>
          <a:xfrm>
            <a:off x="2286000" y="1162050"/>
            <a:ext cx="4572000" cy="3429000"/>
          </a:xfrm>
          <a:prstGeom prst="rect">
            <a:avLst/>
          </a:prstGeom>
          <a:noFill/>
          <a:ln>
            <a:noFill/>
          </a:ln>
        </p:spPr>
      </p:pic>
      <p:sp>
        <p:nvSpPr>
          <p:cNvPr id="256" name="Google Shape;256;p33"/>
          <p:cNvSpPr txBox="1">
            <a:spLocks noGrp="1"/>
          </p:cNvSpPr>
          <p:nvPr>
            <p:ph type="title"/>
          </p:nvPr>
        </p:nvSpPr>
        <p:spPr>
          <a:xfrm>
            <a:off x="474750" y="228600"/>
            <a:ext cx="8355300" cy="7089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iw-IL" sz="4000">
                <a:solidFill>
                  <a:srgbClr val="0000FF"/>
                </a:solidFill>
                <a:latin typeface="David"/>
                <a:ea typeface="David"/>
                <a:cs typeface="David"/>
                <a:sym typeface="David"/>
              </a:rPr>
              <a:t>כוחה של קבוצה - האדם הוא יצור חברתי</a:t>
            </a:r>
            <a:endParaRPr sz="4000">
              <a:solidFill>
                <a:srgbClr val="0000FF"/>
              </a:solidFill>
              <a:latin typeface="David"/>
              <a:ea typeface="David"/>
              <a:cs typeface="David"/>
              <a:sym typeface="Davi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60"/>
        <p:cNvGrpSpPr/>
        <p:nvPr/>
      </p:nvGrpSpPr>
      <p:grpSpPr>
        <a:xfrm>
          <a:off x="0" y="0"/>
          <a:ext cx="0" cy="0"/>
          <a:chOff x="0" y="0"/>
          <a:chExt cx="0" cy="0"/>
        </a:xfrm>
      </p:grpSpPr>
      <p:sp>
        <p:nvSpPr>
          <p:cNvPr id="261" name="Google Shape;261;p34"/>
          <p:cNvSpPr txBox="1">
            <a:spLocks noGrp="1"/>
          </p:cNvSpPr>
          <p:nvPr>
            <p:ph type="title"/>
          </p:nvPr>
        </p:nvSpPr>
        <p:spPr>
          <a:xfrm>
            <a:off x="457200" y="205974"/>
            <a:ext cx="8229600" cy="12708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iw-IL" sz="3400">
                <a:solidFill>
                  <a:srgbClr val="00FF00"/>
                </a:solidFill>
                <a:latin typeface="David"/>
                <a:ea typeface="David"/>
                <a:cs typeface="David"/>
                <a:sym typeface="David"/>
              </a:rPr>
              <a:t>סיפור הצפרדע על מוטיבציה, השפעת הקבוצה ותרומתה ליחיד וקשרים חברתיים</a:t>
            </a:r>
            <a:endParaRPr sz="3400">
              <a:solidFill>
                <a:srgbClr val="00FF00"/>
              </a:solidFill>
              <a:latin typeface="David"/>
              <a:ea typeface="David"/>
              <a:cs typeface="David"/>
              <a:sym typeface="David"/>
            </a:endParaRPr>
          </a:p>
        </p:txBody>
      </p:sp>
      <p:sp>
        <p:nvSpPr>
          <p:cNvPr id="262" name="Google Shape;262;p34"/>
          <p:cNvSpPr txBox="1">
            <a:spLocks noGrp="1"/>
          </p:cNvSpPr>
          <p:nvPr>
            <p:ph type="sldNum" idx="12"/>
          </p:nvPr>
        </p:nvSpPr>
        <p:spPr>
          <a:xfrm>
            <a:off x="8556791" y="474985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300"/>
              <a:buFont typeface="Arial"/>
              <a:buNone/>
            </a:pPr>
            <a:fld id="{00000000-1234-1234-1234-123412341234}" type="slidenum">
              <a:rPr lang="iw-IL"/>
              <a:t>27</a:t>
            </a:fld>
            <a:endParaRPr/>
          </a:p>
        </p:txBody>
      </p:sp>
      <p:pic>
        <p:nvPicPr>
          <p:cNvPr id="263" name="Google Shape;263;p34" descr="&quot;אם אתה קונה דעה של מישהו אחר - אתה גם קונה את הסגנון חיים שלו&quot;&#10;&#10;כשאנחנו עושים דברים, ואנחנו מאמינים בהם ומרגישים שזה הדבר הנכון לעשות, תמיד יהיו את אותם האנשים שיתנו לנו את כל הסיבות למה זה לא יצליח ולא יעבוד, הם נקראים גונבי חלומות!&#10;&#10;הסירטון הזה מדהים וממחיש בדיוק מה צריך לעשות כשמגיעים אותם הגונבי חלומות!!&#10;&#10;זה קטע מהבלוג שלי שכתבתי יותר בהרחבה על הנושא, איך מתמודדים, מי הם האנשים האלו, ולמה הם עושים את זה! חשוב לקרוא  כי זה יקרה לנו בכל דבר בחיים ואנחנו צריכים להבין ולעדת איך ומה עושים כדי ללכת עם הלב שלנו, ולא עם מה שאומרים לנו לעשות!&#10;http://www.tapuz.co.il/blog/net/viewentry.aspx?r=1&amp;EntryId=3114481&#10;&#10;לפרטים או לשאלות אפשר לפנות אליי בפייסבוק SHIRAN FARHI&#10;או במייל shiranfarhi@walla.com&#10;שנה מדהימה לכולם מלאה בפריצת דרך והגשמת חלומות!!" title="סיפור הצפרדע - למי אתם מקשיבים?! סירטון מוטיבציה חזק!!">
            <a:hlinkClick r:id="rId3"/>
          </p:cNvPr>
          <p:cNvPicPr preferRelativeResize="0"/>
          <p:nvPr/>
        </p:nvPicPr>
        <p:blipFill>
          <a:blip r:embed="rId4">
            <a:alphaModFix/>
          </a:blip>
          <a:stretch>
            <a:fillRect/>
          </a:stretch>
        </p:blipFill>
        <p:spPr>
          <a:xfrm>
            <a:off x="2330713" y="1615749"/>
            <a:ext cx="4482569" cy="336192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67"/>
        <p:cNvGrpSpPr/>
        <p:nvPr/>
      </p:nvGrpSpPr>
      <p:grpSpPr>
        <a:xfrm>
          <a:off x="0" y="0"/>
          <a:ext cx="0" cy="0"/>
          <a:chOff x="0" y="0"/>
          <a:chExt cx="0" cy="0"/>
        </a:xfrm>
      </p:grpSpPr>
      <p:sp>
        <p:nvSpPr>
          <p:cNvPr id="268" name="Google Shape;268;p35"/>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iw-IL"/>
              <a:t>   </a:t>
            </a:r>
            <a:r>
              <a:rPr lang="iw-IL">
                <a:latin typeface="David"/>
                <a:ea typeface="David"/>
                <a:cs typeface="David"/>
                <a:sym typeface="David"/>
              </a:rPr>
              <a:t>שאלות?</a:t>
            </a:r>
            <a:endParaRPr>
              <a:latin typeface="David"/>
              <a:ea typeface="David"/>
              <a:cs typeface="David"/>
              <a:sym typeface="David"/>
            </a:endParaRPr>
          </a:p>
        </p:txBody>
      </p:sp>
      <p:sp>
        <p:nvSpPr>
          <p:cNvPr id="269" name="Google Shape;269;p35"/>
          <p:cNvSpPr txBox="1">
            <a:spLocks noGrp="1"/>
          </p:cNvSpPr>
          <p:nvPr>
            <p:ph type="sldNum" idx="12"/>
          </p:nvPr>
        </p:nvSpPr>
        <p:spPr>
          <a:xfrm>
            <a:off x="8556791" y="474985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300"/>
              <a:buFont typeface="Arial"/>
              <a:buNone/>
            </a:pPr>
            <a:fld id="{00000000-1234-1234-1234-123412341234}" type="slidenum">
              <a:rPr lang="iw-IL"/>
              <a:t>28</a:t>
            </a:fld>
            <a:endParaRPr/>
          </a:p>
        </p:txBody>
      </p:sp>
      <p:pic>
        <p:nvPicPr>
          <p:cNvPr id="270" name="Google Shape;270;p35"/>
          <p:cNvPicPr preferRelativeResize="0"/>
          <p:nvPr/>
        </p:nvPicPr>
        <p:blipFill>
          <a:blip r:embed="rId3">
            <a:alphaModFix/>
          </a:blip>
          <a:stretch>
            <a:fillRect/>
          </a:stretch>
        </p:blipFill>
        <p:spPr>
          <a:xfrm>
            <a:off x="173699" y="425149"/>
            <a:ext cx="4937425" cy="42462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74"/>
        <p:cNvGrpSpPr/>
        <p:nvPr/>
      </p:nvGrpSpPr>
      <p:grpSpPr>
        <a:xfrm>
          <a:off x="0" y="0"/>
          <a:ext cx="0" cy="0"/>
          <a:chOff x="0" y="0"/>
          <a:chExt cx="0" cy="0"/>
        </a:xfrm>
      </p:grpSpPr>
      <p:sp>
        <p:nvSpPr>
          <p:cNvPr id="275" name="Google Shape;275;p36"/>
          <p:cNvSpPr txBox="1">
            <a:spLocks noGrp="1"/>
          </p:cNvSpPr>
          <p:nvPr>
            <p:ph type="body" idx="1"/>
          </p:nvPr>
        </p:nvSpPr>
        <p:spPr>
          <a:xfrm>
            <a:off x="467544" y="267494"/>
            <a:ext cx="8229600" cy="3725699"/>
          </a:xfrm>
          <a:prstGeom prst="rect">
            <a:avLst/>
          </a:prstGeom>
          <a:noFill/>
          <a:ln>
            <a:noFill/>
          </a:ln>
        </p:spPr>
        <p:txBody>
          <a:bodyPr spcFirstLastPara="1" wrap="square" lIns="91425" tIns="91425" rIns="91425" bIns="91425" anchor="t" anchorCtr="0">
            <a:noAutofit/>
          </a:bodyPr>
          <a:lstStyle/>
          <a:p>
            <a:pPr marL="0" lvl="0" indent="0" algn="ctr" rtl="1">
              <a:lnSpc>
                <a:spcPct val="100000"/>
              </a:lnSpc>
              <a:spcBef>
                <a:spcPts val="0"/>
              </a:spcBef>
              <a:spcAft>
                <a:spcPts val="0"/>
              </a:spcAft>
              <a:buSzPts val="4800"/>
              <a:buFont typeface="Arial"/>
              <a:buNone/>
            </a:pPr>
            <a:r>
              <a:rPr lang="iw-IL" sz="4800" b="1">
                <a:solidFill>
                  <a:srgbClr val="0000FF"/>
                </a:solidFill>
                <a:latin typeface="David"/>
                <a:ea typeface="David"/>
                <a:cs typeface="David"/>
                <a:sym typeface="David"/>
              </a:rPr>
              <a:t>תודה על ההקשבה </a:t>
            </a:r>
            <a:br>
              <a:rPr lang="iw-IL" sz="4800" b="1">
                <a:solidFill>
                  <a:srgbClr val="0000FF"/>
                </a:solidFill>
                <a:latin typeface="David"/>
                <a:ea typeface="David"/>
                <a:cs typeface="David"/>
                <a:sym typeface="David"/>
              </a:rPr>
            </a:br>
            <a:r>
              <a:rPr lang="iw-IL" sz="4800" b="1">
                <a:solidFill>
                  <a:srgbClr val="0000FF"/>
                </a:solidFill>
                <a:latin typeface="David"/>
                <a:ea typeface="David"/>
                <a:cs typeface="David"/>
                <a:sym typeface="David"/>
              </a:rPr>
              <a:t>ועל שיתוף הפעולה.</a:t>
            </a:r>
            <a:endParaRPr b="1">
              <a:latin typeface="David"/>
              <a:ea typeface="David"/>
              <a:cs typeface="David"/>
              <a:sym typeface="David"/>
            </a:endParaRPr>
          </a:p>
          <a:p>
            <a:pPr marL="0" lvl="0" indent="0" algn="ctr" rtl="1">
              <a:lnSpc>
                <a:spcPct val="100000"/>
              </a:lnSpc>
              <a:spcBef>
                <a:spcPts val="0"/>
              </a:spcBef>
              <a:spcAft>
                <a:spcPts val="0"/>
              </a:spcAft>
              <a:buSzPts val="4800"/>
              <a:buFont typeface="Arial"/>
              <a:buNone/>
            </a:pPr>
            <a:r>
              <a:rPr lang="iw-IL" sz="4800" b="1">
                <a:solidFill>
                  <a:srgbClr val="0000FF"/>
                </a:solidFill>
                <a:latin typeface="David"/>
                <a:ea typeface="David"/>
                <a:cs typeface="David"/>
                <a:sym typeface="David"/>
              </a:rPr>
              <a:t>מצפים לכן ולכם</a:t>
            </a:r>
            <a:endParaRPr b="1">
              <a:latin typeface="David"/>
              <a:ea typeface="David"/>
              <a:cs typeface="David"/>
              <a:sym typeface="David"/>
            </a:endParaRPr>
          </a:p>
          <a:p>
            <a:pPr marL="0" lvl="0" indent="0" algn="ctr" rtl="1">
              <a:lnSpc>
                <a:spcPct val="100000"/>
              </a:lnSpc>
              <a:spcBef>
                <a:spcPts val="0"/>
              </a:spcBef>
              <a:spcAft>
                <a:spcPts val="0"/>
              </a:spcAft>
              <a:buSzPts val="4800"/>
              <a:buFont typeface="Arial"/>
              <a:buNone/>
            </a:pPr>
            <a:r>
              <a:rPr lang="iw-IL" sz="4800" b="1">
                <a:solidFill>
                  <a:srgbClr val="0000FF"/>
                </a:solidFill>
                <a:latin typeface="David"/>
                <a:ea typeface="David"/>
                <a:cs typeface="David"/>
                <a:sym typeface="David"/>
              </a:rPr>
              <a:t>במגמת מדעי החברה !</a:t>
            </a:r>
            <a:endParaRPr sz="4800" b="1">
              <a:solidFill>
                <a:srgbClr val="0000FF"/>
              </a:solidFill>
              <a:latin typeface="David"/>
              <a:ea typeface="David"/>
              <a:cs typeface="David"/>
              <a:sym typeface="David"/>
            </a:endParaRPr>
          </a:p>
        </p:txBody>
      </p:sp>
      <p:pic>
        <p:nvPicPr>
          <p:cNvPr id="276" name="Google Shape;276;p36"/>
          <p:cNvPicPr preferRelativeResize="0"/>
          <p:nvPr/>
        </p:nvPicPr>
        <p:blipFill rotWithShape="1">
          <a:blip r:embed="rId3">
            <a:alphaModFix/>
          </a:blip>
          <a:srcRect/>
          <a:stretch/>
        </p:blipFill>
        <p:spPr>
          <a:xfrm>
            <a:off x="2676525" y="3186236"/>
            <a:ext cx="3407643" cy="1977802"/>
          </a:xfrm>
          <a:prstGeom prst="rect">
            <a:avLst/>
          </a:prstGeom>
          <a:noFill/>
          <a:ln>
            <a:noFill/>
          </a:ln>
        </p:spPr>
      </p:pic>
      <p:sp>
        <p:nvSpPr>
          <p:cNvPr id="277" name="Google Shape;277;p36"/>
          <p:cNvSpPr txBox="1">
            <a:spLocks noGrp="1"/>
          </p:cNvSpPr>
          <p:nvPr>
            <p:ph type="sldNum" idx="12"/>
          </p:nvPr>
        </p:nvSpPr>
        <p:spPr>
          <a:xfrm>
            <a:off x="8556791" y="4749850"/>
            <a:ext cx="548699"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dk1"/>
              </a:buClr>
              <a:buSzPts val="1300"/>
              <a:buFont typeface="Arial"/>
              <a:buNone/>
            </a:pPr>
            <a:fld id="{00000000-1234-1234-1234-123412341234}" type="slidenum">
              <a:rPr lang="iw-IL"/>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51"/>
        <p:cNvGrpSpPr/>
        <p:nvPr/>
      </p:nvGrpSpPr>
      <p:grpSpPr>
        <a:xfrm>
          <a:off x="0" y="0"/>
          <a:ext cx="0" cy="0"/>
          <a:chOff x="0" y="0"/>
          <a:chExt cx="0" cy="0"/>
        </a:xfrm>
      </p:grpSpPr>
      <p:sp>
        <p:nvSpPr>
          <p:cNvPr id="52" name="Google Shape;52;p10"/>
          <p:cNvSpPr txBox="1">
            <a:spLocks noGrp="1"/>
          </p:cNvSpPr>
          <p:nvPr>
            <p:ph type="sldNum" idx="12"/>
          </p:nvPr>
        </p:nvSpPr>
        <p:spPr>
          <a:xfrm>
            <a:off x="8556791" y="4749850"/>
            <a:ext cx="548699"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dk1"/>
              </a:buClr>
              <a:buSzPts val="1300"/>
              <a:buFont typeface="Arial"/>
              <a:buNone/>
            </a:pPr>
            <a:fld id="{00000000-1234-1234-1234-123412341234}" type="slidenum">
              <a:rPr lang="iw-IL"/>
              <a:t>3</a:t>
            </a:fld>
            <a:endParaRPr/>
          </a:p>
        </p:txBody>
      </p:sp>
      <p:pic>
        <p:nvPicPr>
          <p:cNvPr id="53" name="Google Shape;53;p10"/>
          <p:cNvPicPr preferRelativeResize="0"/>
          <p:nvPr/>
        </p:nvPicPr>
        <p:blipFill rotWithShape="1">
          <a:blip r:embed="rId3">
            <a:alphaModFix/>
          </a:blip>
          <a:srcRect/>
          <a:stretch/>
        </p:blipFill>
        <p:spPr>
          <a:xfrm>
            <a:off x="683568" y="627534"/>
            <a:ext cx="7776864" cy="4506887"/>
          </a:xfrm>
          <a:prstGeom prst="rect">
            <a:avLst/>
          </a:prstGeom>
          <a:noFill/>
          <a:ln w="9525" cap="flat" cmpd="sng">
            <a:solidFill>
              <a:srgbClr val="000000"/>
            </a:solidFill>
            <a:prstDash val="solid"/>
            <a:round/>
            <a:headEnd type="none" w="sm" len="sm"/>
            <a:tailEnd type="none" w="sm" len="sm"/>
          </a:ln>
        </p:spPr>
      </p:pic>
      <p:sp>
        <p:nvSpPr>
          <p:cNvPr id="54" name="Google Shape;54;p10"/>
          <p:cNvSpPr txBox="1"/>
          <p:nvPr/>
        </p:nvSpPr>
        <p:spPr>
          <a:xfrm>
            <a:off x="467544" y="93861"/>
            <a:ext cx="7848872" cy="523220"/>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chemeClr val="dk1"/>
              </a:buClr>
              <a:buSzPts val="2800"/>
              <a:buFont typeface="David"/>
              <a:buNone/>
            </a:pPr>
            <a:r>
              <a:rPr lang="iw-IL" sz="2800" b="1" i="0" u="none" strike="noStrike" cap="none">
                <a:solidFill>
                  <a:schemeClr val="dk1"/>
                </a:solidFill>
                <a:latin typeface="David"/>
                <a:ea typeface="David"/>
                <a:cs typeface="David"/>
                <a:sym typeface="David"/>
              </a:rPr>
              <a:t>בבקשה תגידו את הצבע ולא את המילה…</a:t>
            </a:r>
            <a:endParaRPr sz="2800" b="1" i="0" u="none" strike="noStrike" cap="none">
              <a:solidFill>
                <a:schemeClr val="dk1"/>
              </a:solidFill>
              <a:latin typeface="David"/>
              <a:ea typeface="David"/>
              <a:cs typeface="David"/>
              <a:sym typeface="Davi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7"/>
          <p:cNvSpPr txBox="1">
            <a:spLocks noGrp="1"/>
          </p:cNvSpPr>
          <p:nvPr>
            <p:ph type="sldNum" idx="12"/>
          </p:nvPr>
        </p:nvSpPr>
        <p:spPr>
          <a:xfrm>
            <a:off x="8556791" y="474985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300"/>
              <a:buFont typeface="Arial"/>
              <a:buNone/>
            </a:pPr>
            <a:fld id="{00000000-1234-1234-1234-123412341234}" type="slidenum">
              <a:rPr lang="iw-IL"/>
              <a:t>30</a:t>
            </a:fld>
            <a:endParaRPr/>
          </a:p>
        </p:txBody>
      </p:sp>
      <p:pic>
        <p:nvPicPr>
          <p:cNvPr id="283" name="Google Shape;283;p37"/>
          <p:cNvPicPr preferRelativeResize="0"/>
          <p:nvPr/>
        </p:nvPicPr>
        <p:blipFill rotWithShape="1">
          <a:blip r:embed="rId3">
            <a:alphaModFix/>
          </a:blip>
          <a:srcRect/>
          <a:stretch/>
        </p:blipFill>
        <p:spPr>
          <a:xfrm>
            <a:off x="1653181" y="210767"/>
            <a:ext cx="5633425" cy="4854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58"/>
        <p:cNvGrpSpPr/>
        <p:nvPr/>
      </p:nvGrpSpPr>
      <p:grpSpPr>
        <a:xfrm>
          <a:off x="0" y="0"/>
          <a:ext cx="0" cy="0"/>
          <a:chOff x="0" y="0"/>
          <a:chExt cx="0" cy="0"/>
        </a:xfrm>
      </p:grpSpPr>
      <p:sp>
        <p:nvSpPr>
          <p:cNvPr id="59" name="Google Shape;59;p11"/>
          <p:cNvSpPr txBox="1">
            <a:spLocks noGrp="1"/>
          </p:cNvSpPr>
          <p:nvPr>
            <p:ph type="sldNum" idx="12"/>
          </p:nvPr>
        </p:nvSpPr>
        <p:spPr>
          <a:xfrm>
            <a:off x="8556791" y="4749850"/>
            <a:ext cx="548699"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dk1"/>
              </a:buClr>
              <a:buSzPts val="1300"/>
              <a:buFont typeface="Arial"/>
              <a:buNone/>
            </a:pPr>
            <a:fld id="{00000000-1234-1234-1234-123412341234}" type="slidenum">
              <a:rPr lang="iw-IL"/>
              <a:t>4</a:t>
            </a:fld>
            <a:endParaRPr/>
          </a:p>
        </p:txBody>
      </p:sp>
      <p:pic>
        <p:nvPicPr>
          <p:cNvPr id="60" name="Google Shape;60;p11"/>
          <p:cNvPicPr preferRelativeResize="0"/>
          <p:nvPr/>
        </p:nvPicPr>
        <p:blipFill>
          <a:blip r:embed="rId3">
            <a:alphaModFix/>
          </a:blip>
          <a:stretch>
            <a:fillRect/>
          </a:stretch>
        </p:blipFill>
        <p:spPr>
          <a:xfrm>
            <a:off x="71175" y="2815825"/>
            <a:ext cx="2952125" cy="2251425"/>
          </a:xfrm>
          <a:prstGeom prst="rect">
            <a:avLst/>
          </a:prstGeom>
          <a:noFill/>
          <a:ln>
            <a:noFill/>
          </a:ln>
        </p:spPr>
      </p:pic>
      <p:sp>
        <p:nvSpPr>
          <p:cNvPr id="61" name="Google Shape;61;p11"/>
          <p:cNvSpPr txBox="1">
            <a:spLocks noGrp="1"/>
          </p:cNvSpPr>
          <p:nvPr>
            <p:ph type="body" idx="1"/>
          </p:nvPr>
        </p:nvSpPr>
        <p:spPr>
          <a:xfrm>
            <a:off x="1492800" y="-20550"/>
            <a:ext cx="7543800" cy="4705800"/>
          </a:xfrm>
          <a:prstGeom prst="rect">
            <a:avLst/>
          </a:prstGeom>
          <a:noFill/>
          <a:ln>
            <a:noFill/>
          </a:ln>
        </p:spPr>
        <p:txBody>
          <a:bodyPr spcFirstLastPara="1" wrap="square" lIns="91425" tIns="91425" rIns="91425" bIns="91425" anchor="t" anchorCtr="0">
            <a:noAutofit/>
          </a:bodyPr>
          <a:lstStyle/>
          <a:p>
            <a:pPr marL="0" lvl="0" indent="0" algn="ctr" rtl="1">
              <a:lnSpc>
                <a:spcPct val="100000"/>
              </a:lnSpc>
              <a:spcBef>
                <a:spcPts val="0"/>
              </a:spcBef>
              <a:spcAft>
                <a:spcPts val="0"/>
              </a:spcAft>
              <a:buSzPts val="4000"/>
              <a:buFont typeface="David"/>
              <a:buNone/>
            </a:pPr>
            <a:r>
              <a:rPr lang="iw-IL" sz="3900" b="1">
                <a:solidFill>
                  <a:srgbClr val="0000FF"/>
                </a:solidFill>
                <a:latin typeface="David"/>
                <a:ea typeface="David"/>
                <a:cs typeface="David"/>
                <a:sym typeface="David"/>
              </a:rPr>
              <a:t>ההסבר: </a:t>
            </a:r>
            <a:br>
              <a:rPr lang="iw-IL" sz="3900" b="1">
                <a:solidFill>
                  <a:srgbClr val="0000FF"/>
                </a:solidFill>
                <a:latin typeface="David"/>
                <a:ea typeface="David"/>
                <a:cs typeface="David"/>
                <a:sym typeface="David"/>
              </a:rPr>
            </a:br>
            <a:r>
              <a:rPr lang="iw-IL" sz="3100">
                <a:latin typeface="David"/>
                <a:ea typeface="David"/>
                <a:cs typeface="David"/>
                <a:sym typeface="David"/>
              </a:rPr>
              <a:t>כל אונה במוח אחראית על תפקודים מסויימים.</a:t>
            </a:r>
            <a:br>
              <a:rPr lang="iw-IL" sz="3100">
                <a:latin typeface="David"/>
                <a:ea typeface="David"/>
                <a:cs typeface="David"/>
                <a:sym typeface="David"/>
              </a:rPr>
            </a:br>
            <a:r>
              <a:rPr lang="iw-IL" sz="3600" b="1">
                <a:latin typeface="David"/>
                <a:ea typeface="David"/>
                <a:cs typeface="David"/>
                <a:sym typeface="David"/>
              </a:rPr>
              <a:t>האונה הימנית של המוח </a:t>
            </a:r>
            <a:br>
              <a:rPr lang="iw-IL" sz="3600" b="1">
                <a:latin typeface="David"/>
                <a:ea typeface="David"/>
                <a:cs typeface="David"/>
                <a:sym typeface="David"/>
              </a:rPr>
            </a:br>
            <a:r>
              <a:rPr lang="iw-IL" sz="3600">
                <a:latin typeface="David"/>
                <a:ea typeface="David"/>
                <a:cs typeface="David"/>
                <a:sym typeface="David"/>
              </a:rPr>
              <a:t>מנסה להגיד את הצבע </a:t>
            </a:r>
            <a:br>
              <a:rPr lang="iw-IL" sz="3600">
                <a:latin typeface="David"/>
                <a:ea typeface="David"/>
                <a:cs typeface="David"/>
                <a:sym typeface="David"/>
              </a:rPr>
            </a:br>
            <a:r>
              <a:rPr lang="iw-IL" sz="3600">
                <a:latin typeface="David"/>
                <a:ea typeface="David"/>
                <a:cs typeface="David"/>
                <a:sym typeface="David"/>
              </a:rPr>
              <a:t>ואחראית על יצירתיות, רגש ודימיון.</a:t>
            </a:r>
            <a:endParaRPr sz="2600"/>
          </a:p>
          <a:p>
            <a:pPr marL="0" lvl="0" indent="0" algn="ctr" rtl="1">
              <a:lnSpc>
                <a:spcPct val="100000"/>
              </a:lnSpc>
              <a:spcBef>
                <a:spcPts val="0"/>
              </a:spcBef>
              <a:spcAft>
                <a:spcPts val="0"/>
              </a:spcAft>
              <a:buSzPts val="4000"/>
              <a:buFont typeface="David"/>
              <a:buNone/>
            </a:pPr>
            <a:r>
              <a:rPr lang="iw-IL" sz="3600">
                <a:latin typeface="David"/>
                <a:ea typeface="David"/>
                <a:cs typeface="David"/>
                <a:sym typeface="David"/>
              </a:rPr>
              <a:t>בעוד </a:t>
            </a:r>
            <a:r>
              <a:rPr lang="iw-IL" sz="3600" b="1">
                <a:latin typeface="David"/>
                <a:ea typeface="David"/>
                <a:cs typeface="David"/>
                <a:sym typeface="David"/>
              </a:rPr>
              <a:t>שהאונה השמאלית של המוח </a:t>
            </a:r>
            <a:br>
              <a:rPr lang="iw-IL" sz="3600" b="1">
                <a:latin typeface="David"/>
                <a:ea typeface="David"/>
                <a:cs typeface="David"/>
                <a:sym typeface="David"/>
              </a:rPr>
            </a:br>
            <a:r>
              <a:rPr lang="iw-IL" sz="3600">
                <a:latin typeface="David"/>
                <a:ea typeface="David"/>
                <a:cs typeface="David"/>
                <a:sym typeface="David"/>
              </a:rPr>
              <a:t>מתעקשת לומר את המילה </a:t>
            </a:r>
            <a:br>
              <a:rPr lang="iw-IL" sz="3600">
                <a:latin typeface="David"/>
                <a:ea typeface="David"/>
                <a:cs typeface="David"/>
                <a:sym typeface="David"/>
              </a:rPr>
            </a:br>
            <a:r>
              <a:rPr lang="iw-IL" sz="3600">
                <a:latin typeface="David"/>
                <a:ea typeface="David"/>
                <a:cs typeface="David"/>
                <a:sym typeface="David"/>
              </a:rPr>
              <a:t>ואחראית על סדר וארגון.</a:t>
            </a:r>
            <a:endParaRPr sz="2600"/>
          </a:p>
          <a:p>
            <a:pPr marL="0" lvl="0" indent="0" algn="r" rtl="1">
              <a:lnSpc>
                <a:spcPct val="100000"/>
              </a:lnSpc>
              <a:spcBef>
                <a:spcPts val="0"/>
              </a:spcBef>
              <a:spcAft>
                <a:spcPts val="0"/>
              </a:spcAft>
              <a:buSzPts val="3000"/>
              <a:buFont typeface="Arial"/>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65"/>
        <p:cNvGrpSpPr/>
        <p:nvPr/>
      </p:nvGrpSpPr>
      <p:grpSpPr>
        <a:xfrm>
          <a:off x="0" y="0"/>
          <a:ext cx="0" cy="0"/>
          <a:chOff x="0" y="0"/>
          <a:chExt cx="0" cy="0"/>
        </a:xfrm>
      </p:grpSpPr>
      <p:sp>
        <p:nvSpPr>
          <p:cNvPr id="66" name="Google Shape;66;p12"/>
          <p:cNvSpPr txBox="1">
            <a:spLocks noGrp="1"/>
          </p:cNvSpPr>
          <p:nvPr>
            <p:ph type="sldNum" idx="12"/>
          </p:nvPr>
        </p:nvSpPr>
        <p:spPr>
          <a:xfrm>
            <a:off x="8556791" y="474985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300"/>
              <a:buFont typeface="Arial"/>
              <a:buNone/>
            </a:pPr>
            <a:fld id="{00000000-1234-1234-1234-123412341234}" type="slidenum">
              <a:rPr lang="iw-IL"/>
              <a:t>5</a:t>
            </a:fld>
            <a:endParaRPr/>
          </a:p>
        </p:txBody>
      </p:sp>
      <p:pic>
        <p:nvPicPr>
          <p:cNvPr id="67" name="Google Shape;67;p12"/>
          <p:cNvPicPr preferRelativeResize="0"/>
          <p:nvPr/>
        </p:nvPicPr>
        <p:blipFill>
          <a:blip r:embed="rId3">
            <a:alphaModFix/>
          </a:blip>
          <a:stretch>
            <a:fillRect/>
          </a:stretch>
        </p:blipFill>
        <p:spPr>
          <a:xfrm>
            <a:off x="129550" y="616800"/>
            <a:ext cx="8861851" cy="4410100"/>
          </a:xfrm>
          <a:prstGeom prst="rect">
            <a:avLst/>
          </a:prstGeom>
          <a:noFill/>
          <a:ln>
            <a:noFill/>
          </a:ln>
        </p:spPr>
      </p:pic>
      <p:sp>
        <p:nvSpPr>
          <p:cNvPr id="68" name="Google Shape;68;p12"/>
          <p:cNvSpPr txBox="1">
            <a:spLocks noGrp="1"/>
          </p:cNvSpPr>
          <p:nvPr>
            <p:ph type="title"/>
          </p:nvPr>
        </p:nvSpPr>
        <p:spPr>
          <a:xfrm>
            <a:off x="327200" y="57101"/>
            <a:ext cx="8229600" cy="5598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iw-IL">
                <a:solidFill>
                  <a:srgbClr val="0000FF"/>
                </a:solidFill>
                <a:latin typeface="David"/>
                <a:ea typeface="David"/>
                <a:cs typeface="David"/>
                <a:sym typeface="David"/>
              </a:rPr>
              <a:t>האם חלמתם חלום שכזה? (סקר)</a:t>
            </a:r>
            <a:endParaRPr>
              <a:solidFill>
                <a:srgbClr val="0000FF"/>
              </a:solidFill>
              <a:latin typeface="David"/>
              <a:ea typeface="David"/>
              <a:cs typeface="David"/>
              <a:sym typeface="David"/>
            </a:endParaRPr>
          </a:p>
        </p:txBody>
      </p:sp>
      <p:sp>
        <p:nvSpPr>
          <p:cNvPr id="69" name="Google Shape;69;p12"/>
          <p:cNvSpPr txBox="1">
            <a:spLocks noGrp="1"/>
          </p:cNvSpPr>
          <p:nvPr>
            <p:ph type="body" idx="1"/>
          </p:nvPr>
        </p:nvSpPr>
        <p:spPr>
          <a:xfrm>
            <a:off x="22475" y="769200"/>
            <a:ext cx="5806200" cy="4073100"/>
          </a:xfrm>
          <a:prstGeom prst="rect">
            <a:avLst/>
          </a:prstGeom>
        </p:spPr>
        <p:txBody>
          <a:bodyPr spcFirstLastPara="1" wrap="square" lIns="91425" tIns="91425" rIns="91425" bIns="91425" anchor="t" anchorCtr="0">
            <a:noAutofit/>
          </a:bodyPr>
          <a:lstStyle/>
          <a:p>
            <a:pPr marL="457200" lvl="0" indent="-419100" algn="r" rtl="1">
              <a:spcBef>
                <a:spcPts val="0"/>
              </a:spcBef>
              <a:spcAft>
                <a:spcPts val="0"/>
              </a:spcAft>
              <a:buClr>
                <a:srgbClr val="FF00FF"/>
              </a:buClr>
              <a:buSzPts val="3000"/>
              <a:buFont typeface="David"/>
              <a:buChar char="●"/>
            </a:pPr>
            <a:r>
              <a:rPr lang="iw-IL" b="1">
                <a:solidFill>
                  <a:srgbClr val="FF00FF"/>
                </a:solidFill>
                <a:latin typeface="David"/>
                <a:ea typeface="David"/>
                <a:cs typeface="David"/>
                <a:sym typeface="David"/>
              </a:rPr>
              <a:t>חלום על אהבה</a:t>
            </a:r>
            <a:endParaRPr b="1">
              <a:solidFill>
                <a:srgbClr val="FF00FF"/>
              </a:solidFill>
              <a:latin typeface="David"/>
              <a:ea typeface="David"/>
              <a:cs typeface="David"/>
              <a:sym typeface="David"/>
            </a:endParaRPr>
          </a:p>
          <a:p>
            <a:pPr marL="457200" lvl="0" indent="-419100" algn="r" rtl="1">
              <a:spcBef>
                <a:spcPts val="0"/>
              </a:spcBef>
              <a:spcAft>
                <a:spcPts val="0"/>
              </a:spcAft>
              <a:buClr>
                <a:srgbClr val="FF00FF"/>
              </a:buClr>
              <a:buSzPts val="3000"/>
              <a:buFont typeface="David"/>
              <a:buChar char="●"/>
            </a:pPr>
            <a:r>
              <a:rPr lang="iw-IL" b="1">
                <a:solidFill>
                  <a:srgbClr val="FF00FF"/>
                </a:solidFill>
                <a:latin typeface="David"/>
                <a:ea typeface="David"/>
                <a:cs typeface="David"/>
                <a:sym typeface="David"/>
              </a:rPr>
              <a:t>חלום שבו אני עפ/ה</a:t>
            </a:r>
            <a:endParaRPr b="1">
              <a:solidFill>
                <a:srgbClr val="FF00FF"/>
              </a:solidFill>
              <a:latin typeface="David"/>
              <a:ea typeface="David"/>
              <a:cs typeface="David"/>
              <a:sym typeface="David"/>
            </a:endParaRPr>
          </a:p>
          <a:p>
            <a:pPr marL="457200" lvl="0" indent="-419100" algn="r" rtl="1">
              <a:spcBef>
                <a:spcPts val="0"/>
              </a:spcBef>
              <a:spcAft>
                <a:spcPts val="0"/>
              </a:spcAft>
              <a:buClr>
                <a:srgbClr val="FF00FF"/>
              </a:buClr>
              <a:buSzPts val="3000"/>
              <a:buFont typeface="David"/>
              <a:buChar char="●"/>
            </a:pPr>
            <a:r>
              <a:rPr lang="iw-IL" b="1">
                <a:solidFill>
                  <a:srgbClr val="FF00FF"/>
                </a:solidFill>
                <a:latin typeface="David"/>
                <a:ea typeface="David"/>
                <a:cs typeface="David"/>
                <a:sym typeface="David"/>
              </a:rPr>
              <a:t>חלום שהגעתי בלי בגדים למקום כלשהו</a:t>
            </a:r>
            <a:endParaRPr b="1">
              <a:solidFill>
                <a:srgbClr val="FF00FF"/>
              </a:solidFill>
              <a:latin typeface="David"/>
              <a:ea typeface="David"/>
              <a:cs typeface="David"/>
              <a:sym typeface="David"/>
            </a:endParaRPr>
          </a:p>
          <a:p>
            <a:pPr marL="457200" lvl="0" indent="-419100" algn="r" rtl="1">
              <a:spcBef>
                <a:spcPts val="0"/>
              </a:spcBef>
              <a:spcAft>
                <a:spcPts val="0"/>
              </a:spcAft>
              <a:buClr>
                <a:srgbClr val="FF00FF"/>
              </a:buClr>
              <a:buSzPts val="3000"/>
              <a:buFont typeface="David"/>
              <a:buChar char="●"/>
            </a:pPr>
            <a:r>
              <a:rPr lang="iw-IL" b="1">
                <a:solidFill>
                  <a:srgbClr val="FF00FF"/>
                </a:solidFill>
                <a:latin typeface="David"/>
                <a:ea typeface="David"/>
                <a:cs typeface="David"/>
                <a:sym typeface="David"/>
              </a:rPr>
              <a:t>חלום על זוגיות</a:t>
            </a:r>
            <a:endParaRPr b="1">
              <a:solidFill>
                <a:srgbClr val="FF00FF"/>
              </a:solidFill>
              <a:latin typeface="David"/>
              <a:ea typeface="David"/>
              <a:cs typeface="David"/>
              <a:sym typeface="David"/>
            </a:endParaRPr>
          </a:p>
          <a:p>
            <a:pPr marL="457200" lvl="0" indent="-419100" algn="r" rtl="1">
              <a:spcBef>
                <a:spcPts val="0"/>
              </a:spcBef>
              <a:spcAft>
                <a:spcPts val="0"/>
              </a:spcAft>
              <a:buClr>
                <a:srgbClr val="FF00FF"/>
              </a:buClr>
              <a:buSzPts val="3000"/>
              <a:buFont typeface="David"/>
              <a:buChar char="●"/>
            </a:pPr>
            <a:r>
              <a:rPr lang="iw-IL" b="1">
                <a:solidFill>
                  <a:srgbClr val="FF00FF"/>
                </a:solidFill>
                <a:latin typeface="David"/>
                <a:ea typeface="David"/>
                <a:cs typeface="David"/>
                <a:sym typeface="David"/>
              </a:rPr>
              <a:t>חלום שהלכתי לאיבוד</a:t>
            </a:r>
            <a:endParaRPr b="1">
              <a:solidFill>
                <a:srgbClr val="FF00FF"/>
              </a:solidFill>
              <a:latin typeface="David"/>
              <a:ea typeface="David"/>
              <a:cs typeface="David"/>
              <a:sym typeface="David"/>
            </a:endParaRPr>
          </a:p>
          <a:p>
            <a:pPr marL="457200" lvl="0" indent="-419100" algn="r" rtl="1">
              <a:spcBef>
                <a:spcPts val="0"/>
              </a:spcBef>
              <a:spcAft>
                <a:spcPts val="0"/>
              </a:spcAft>
              <a:buClr>
                <a:srgbClr val="FF00FF"/>
              </a:buClr>
              <a:buSzPts val="3000"/>
              <a:buFont typeface="David"/>
              <a:buChar char="●"/>
            </a:pPr>
            <a:r>
              <a:rPr lang="iw-IL" b="1">
                <a:solidFill>
                  <a:srgbClr val="FF00FF"/>
                </a:solidFill>
                <a:latin typeface="David"/>
                <a:ea typeface="David"/>
                <a:cs typeface="David"/>
                <a:sym typeface="David"/>
              </a:rPr>
              <a:t>חלום שהצלחתי / לא הצלחתי במבחן</a:t>
            </a:r>
            <a:endParaRPr b="1">
              <a:solidFill>
                <a:srgbClr val="FF00FF"/>
              </a:solidFill>
              <a:latin typeface="David"/>
              <a:ea typeface="David"/>
              <a:cs typeface="David"/>
              <a:sym typeface="David"/>
            </a:endParaRPr>
          </a:p>
          <a:p>
            <a:pPr marL="457200" lvl="0" indent="-419100" algn="r" rtl="1">
              <a:spcBef>
                <a:spcPts val="0"/>
              </a:spcBef>
              <a:spcAft>
                <a:spcPts val="0"/>
              </a:spcAft>
              <a:buClr>
                <a:srgbClr val="FF00FF"/>
              </a:buClr>
              <a:buSzPts val="3000"/>
              <a:buFont typeface="David"/>
              <a:buChar char="●"/>
            </a:pPr>
            <a:r>
              <a:rPr lang="iw-IL" b="1">
                <a:solidFill>
                  <a:srgbClr val="FF00FF"/>
                </a:solidFill>
                <a:latin typeface="David"/>
                <a:ea typeface="David"/>
                <a:cs typeface="David"/>
                <a:sym typeface="David"/>
              </a:rPr>
              <a:t>חלום שהתקבלתי למגמה…</a:t>
            </a:r>
            <a:endParaRPr b="1">
              <a:solidFill>
                <a:srgbClr val="FF00FF"/>
              </a:solidFill>
              <a:latin typeface="David"/>
              <a:ea typeface="David"/>
              <a:cs typeface="David"/>
              <a:sym typeface="David"/>
            </a:endParaRPr>
          </a:p>
          <a:p>
            <a:pPr marL="457200" lvl="0" indent="-419100" algn="r" rtl="1">
              <a:spcBef>
                <a:spcPts val="0"/>
              </a:spcBef>
              <a:spcAft>
                <a:spcPts val="0"/>
              </a:spcAft>
              <a:buClr>
                <a:srgbClr val="FF00FF"/>
              </a:buClr>
              <a:buSzPts val="3000"/>
              <a:buFont typeface="David"/>
              <a:buChar char="●"/>
            </a:pPr>
            <a:r>
              <a:rPr lang="iw-IL" b="1">
                <a:solidFill>
                  <a:srgbClr val="FF00FF"/>
                </a:solidFill>
                <a:latin typeface="David"/>
                <a:ea typeface="David"/>
                <a:cs typeface="David"/>
                <a:sym typeface="David"/>
              </a:rPr>
              <a:t>אחר ...</a:t>
            </a:r>
            <a:endParaRPr b="1">
              <a:solidFill>
                <a:srgbClr val="FF00FF"/>
              </a:solidFill>
              <a:latin typeface="David"/>
              <a:ea typeface="David"/>
              <a:cs typeface="David"/>
              <a:sym typeface="Davi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6232376" y="1360190"/>
            <a:ext cx="2808300" cy="3024300"/>
          </a:xfrm>
          <a:prstGeom prst="rect">
            <a:avLst/>
          </a:prstGeom>
          <a:noFill/>
          <a:ln>
            <a:noFill/>
          </a:ln>
        </p:spPr>
        <p:txBody>
          <a:bodyPr spcFirstLastPara="1" wrap="square" lIns="91425" tIns="91425" rIns="91425" bIns="91425" anchor="b" anchorCtr="0">
            <a:noAutofit/>
          </a:bodyPr>
          <a:lstStyle/>
          <a:p>
            <a:pPr marL="0" lvl="0" indent="0" algn="ctr" rtl="1">
              <a:lnSpc>
                <a:spcPct val="100000"/>
              </a:lnSpc>
              <a:spcBef>
                <a:spcPts val="0"/>
              </a:spcBef>
              <a:spcAft>
                <a:spcPts val="0"/>
              </a:spcAft>
              <a:buSzPts val="4400"/>
              <a:buFont typeface="David"/>
              <a:buNone/>
            </a:pPr>
            <a:r>
              <a:rPr lang="iw-IL" sz="4400">
                <a:solidFill>
                  <a:srgbClr val="0000FF"/>
                </a:solidFill>
                <a:latin typeface="David"/>
                <a:ea typeface="David"/>
                <a:cs typeface="David"/>
                <a:sym typeface="David"/>
              </a:rPr>
              <a:t>מה פרויד היה אומר על זה?</a:t>
            </a:r>
            <a:endParaRPr sz="4400">
              <a:solidFill>
                <a:srgbClr val="0000FF"/>
              </a:solidFill>
              <a:latin typeface="David"/>
              <a:ea typeface="David"/>
              <a:cs typeface="David"/>
              <a:sym typeface="David"/>
            </a:endParaRPr>
          </a:p>
        </p:txBody>
      </p:sp>
      <p:sp>
        <p:nvSpPr>
          <p:cNvPr id="75" name="Google Shape;75;p13"/>
          <p:cNvSpPr txBox="1">
            <a:spLocks noGrp="1"/>
          </p:cNvSpPr>
          <p:nvPr>
            <p:ph type="sldNum" idx="12"/>
          </p:nvPr>
        </p:nvSpPr>
        <p:spPr>
          <a:xfrm>
            <a:off x="8556791" y="4749850"/>
            <a:ext cx="548699"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dk1"/>
              </a:buClr>
              <a:buSzPts val="1300"/>
              <a:buFont typeface="Arial"/>
              <a:buNone/>
            </a:pPr>
            <a:fld id="{00000000-1234-1234-1234-123412341234}" type="slidenum">
              <a:rPr lang="iw-IL"/>
              <a:t>6</a:t>
            </a:fld>
            <a:endParaRPr/>
          </a:p>
        </p:txBody>
      </p:sp>
      <p:pic>
        <p:nvPicPr>
          <p:cNvPr id="76" name="Google Shape;76;p13"/>
          <p:cNvPicPr preferRelativeResize="0"/>
          <p:nvPr/>
        </p:nvPicPr>
        <p:blipFill rotWithShape="1">
          <a:blip r:embed="rId3">
            <a:alphaModFix/>
          </a:blip>
          <a:srcRect/>
          <a:stretch/>
        </p:blipFill>
        <p:spPr>
          <a:xfrm>
            <a:off x="475928" y="843558"/>
            <a:ext cx="5671929" cy="4248472"/>
          </a:xfrm>
          <a:prstGeom prst="rect">
            <a:avLst/>
          </a:prstGeom>
          <a:noFill/>
          <a:ln>
            <a:noFill/>
          </a:ln>
        </p:spPr>
      </p:pic>
      <p:pic>
        <p:nvPicPr>
          <p:cNvPr id="77" name="Google Shape;77;p13"/>
          <p:cNvPicPr preferRelativeResize="0"/>
          <p:nvPr/>
        </p:nvPicPr>
        <p:blipFill rotWithShape="1">
          <a:blip r:embed="rId4">
            <a:alphaModFix/>
          </a:blip>
          <a:srcRect/>
          <a:stretch/>
        </p:blipFill>
        <p:spPr>
          <a:xfrm>
            <a:off x="6588225" y="123475"/>
            <a:ext cx="1968575" cy="1922784"/>
          </a:xfrm>
          <a:prstGeom prst="rect">
            <a:avLst/>
          </a:prstGeom>
          <a:noFill/>
          <a:ln>
            <a:noFill/>
          </a:ln>
        </p:spPr>
      </p:pic>
      <p:sp>
        <p:nvSpPr>
          <p:cNvPr id="78" name="Google Shape;78;p13"/>
          <p:cNvSpPr txBox="1"/>
          <p:nvPr/>
        </p:nvSpPr>
        <p:spPr>
          <a:xfrm>
            <a:off x="498838" y="123478"/>
            <a:ext cx="5665800" cy="646200"/>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FF"/>
              </a:buClr>
              <a:buSzPts val="3600"/>
              <a:buFont typeface="David"/>
              <a:buNone/>
            </a:pPr>
            <a:r>
              <a:rPr lang="iw-IL" sz="3600" b="1" i="0" u="none" strike="noStrike" cap="none">
                <a:solidFill>
                  <a:srgbClr val="0000FF"/>
                </a:solidFill>
                <a:latin typeface="David"/>
                <a:ea typeface="David"/>
                <a:cs typeface="David"/>
                <a:sym typeface="David"/>
              </a:rPr>
              <a:t>פסיכולוגיה - תורת הנפש</a:t>
            </a:r>
            <a:endParaRPr sz="3600" b="1" i="0" u="none" strike="noStrike" cap="none">
              <a:solidFill>
                <a:srgbClr val="0000FF"/>
              </a:solidFill>
              <a:latin typeface="David"/>
              <a:ea typeface="David"/>
              <a:cs typeface="David"/>
              <a:sym typeface="Davi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3830550" y="0"/>
            <a:ext cx="5049600" cy="14898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iw-IL" sz="3900">
                <a:solidFill>
                  <a:srgbClr val="0000FF"/>
                </a:solidFill>
                <a:latin typeface="David"/>
                <a:ea typeface="David"/>
                <a:cs typeface="David"/>
                <a:sym typeface="David"/>
              </a:rPr>
              <a:t>מה משותף לתמונות האלה </a:t>
            </a:r>
            <a:br>
              <a:rPr lang="iw-IL" sz="3900">
                <a:solidFill>
                  <a:srgbClr val="0000FF"/>
                </a:solidFill>
                <a:latin typeface="David"/>
                <a:ea typeface="David"/>
                <a:cs typeface="David"/>
                <a:sym typeface="David"/>
              </a:rPr>
            </a:br>
            <a:r>
              <a:rPr lang="iw-IL" sz="3900">
                <a:solidFill>
                  <a:srgbClr val="0000FF"/>
                </a:solidFill>
                <a:latin typeface="David"/>
                <a:ea typeface="David"/>
                <a:cs typeface="David"/>
                <a:sym typeface="David"/>
              </a:rPr>
              <a:t>ולמדעי החברה?</a:t>
            </a:r>
            <a:endParaRPr sz="3900">
              <a:solidFill>
                <a:srgbClr val="0000FF"/>
              </a:solidFill>
              <a:latin typeface="David"/>
              <a:ea typeface="David"/>
              <a:cs typeface="David"/>
              <a:sym typeface="David"/>
            </a:endParaRPr>
          </a:p>
        </p:txBody>
      </p:sp>
      <p:sp>
        <p:nvSpPr>
          <p:cNvPr id="84" name="Google Shape;84;p14"/>
          <p:cNvSpPr txBox="1">
            <a:spLocks noGrp="1"/>
          </p:cNvSpPr>
          <p:nvPr>
            <p:ph type="sldNum" idx="12"/>
          </p:nvPr>
        </p:nvSpPr>
        <p:spPr>
          <a:xfrm>
            <a:off x="8556791" y="474985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300"/>
              <a:buFont typeface="Arial"/>
              <a:buNone/>
            </a:pPr>
            <a:fld id="{00000000-1234-1234-1234-123412341234}" type="slidenum">
              <a:rPr lang="iw-IL"/>
              <a:t>7</a:t>
            </a:fld>
            <a:endParaRPr/>
          </a:p>
        </p:txBody>
      </p:sp>
      <p:pic>
        <p:nvPicPr>
          <p:cNvPr id="85" name="Google Shape;85;p14"/>
          <p:cNvPicPr preferRelativeResize="0"/>
          <p:nvPr/>
        </p:nvPicPr>
        <p:blipFill>
          <a:blip r:embed="rId3">
            <a:alphaModFix/>
          </a:blip>
          <a:stretch>
            <a:fillRect/>
          </a:stretch>
        </p:blipFill>
        <p:spPr>
          <a:xfrm>
            <a:off x="270238" y="2867513"/>
            <a:ext cx="3686675" cy="2161625"/>
          </a:xfrm>
          <a:prstGeom prst="rect">
            <a:avLst/>
          </a:prstGeom>
          <a:noFill/>
          <a:ln>
            <a:noFill/>
          </a:ln>
        </p:spPr>
      </p:pic>
      <p:pic>
        <p:nvPicPr>
          <p:cNvPr id="86" name="Google Shape;86;p14"/>
          <p:cNvPicPr preferRelativeResize="0"/>
          <p:nvPr/>
        </p:nvPicPr>
        <p:blipFill rotWithShape="1">
          <a:blip r:embed="rId4">
            <a:alphaModFix/>
          </a:blip>
          <a:srcRect l="16140" r="14588"/>
          <a:stretch/>
        </p:blipFill>
        <p:spPr>
          <a:xfrm>
            <a:off x="6291792" y="2829399"/>
            <a:ext cx="2740683" cy="2237850"/>
          </a:xfrm>
          <a:prstGeom prst="rect">
            <a:avLst/>
          </a:prstGeom>
          <a:noFill/>
          <a:ln>
            <a:noFill/>
          </a:ln>
        </p:spPr>
      </p:pic>
      <p:pic>
        <p:nvPicPr>
          <p:cNvPr id="87" name="Google Shape;87;p14"/>
          <p:cNvPicPr preferRelativeResize="0"/>
          <p:nvPr/>
        </p:nvPicPr>
        <p:blipFill>
          <a:blip r:embed="rId5">
            <a:alphaModFix/>
          </a:blip>
          <a:stretch>
            <a:fillRect/>
          </a:stretch>
        </p:blipFill>
        <p:spPr>
          <a:xfrm>
            <a:off x="173900" y="133675"/>
            <a:ext cx="3422151" cy="2570421"/>
          </a:xfrm>
          <a:prstGeom prst="rect">
            <a:avLst/>
          </a:prstGeom>
          <a:noFill/>
          <a:ln>
            <a:noFill/>
          </a:ln>
        </p:spPr>
      </p:pic>
      <p:pic>
        <p:nvPicPr>
          <p:cNvPr id="88" name="Google Shape;88;p14"/>
          <p:cNvPicPr preferRelativeResize="0"/>
          <p:nvPr/>
        </p:nvPicPr>
        <p:blipFill>
          <a:blip r:embed="rId6">
            <a:alphaModFix/>
          </a:blip>
          <a:stretch>
            <a:fillRect/>
          </a:stretch>
        </p:blipFill>
        <p:spPr>
          <a:xfrm>
            <a:off x="3839063" y="1614475"/>
            <a:ext cx="2638425" cy="1733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243650" y="48575"/>
            <a:ext cx="8610600" cy="1015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Clr>
                <a:schemeClr val="dk1"/>
              </a:buClr>
              <a:buSzPts val="1100"/>
              <a:buFont typeface="Arial"/>
              <a:buNone/>
            </a:pPr>
            <a:r>
              <a:rPr lang="iw-IL" sz="3700">
                <a:solidFill>
                  <a:srgbClr val="0000FF"/>
                </a:solidFill>
                <a:latin typeface="David"/>
                <a:ea typeface="David"/>
                <a:cs typeface="David"/>
                <a:sym typeface="David"/>
              </a:rPr>
              <a:t>סקר: האם לאורך התקופה האחרונה חשתם…?</a:t>
            </a:r>
            <a:endParaRPr sz="3700">
              <a:solidFill>
                <a:srgbClr val="0000FF"/>
              </a:solidFill>
              <a:latin typeface="David"/>
              <a:ea typeface="David"/>
              <a:cs typeface="David"/>
              <a:sym typeface="David"/>
            </a:endParaRPr>
          </a:p>
          <a:p>
            <a:pPr marL="0" lvl="0" indent="0" algn="ctr" rtl="1">
              <a:spcBef>
                <a:spcPts val="0"/>
              </a:spcBef>
              <a:spcAft>
                <a:spcPts val="0"/>
              </a:spcAft>
              <a:buNone/>
            </a:pPr>
            <a:r>
              <a:rPr lang="iw-IL" sz="2000">
                <a:solidFill>
                  <a:srgbClr val="0000FF"/>
                </a:solidFill>
                <a:latin typeface="David"/>
                <a:ea typeface="David"/>
                <a:cs typeface="David"/>
                <a:sym typeface="David"/>
              </a:rPr>
              <a:t>(אפשר לסמן כמה תשובות)</a:t>
            </a:r>
            <a:endParaRPr/>
          </a:p>
        </p:txBody>
      </p:sp>
      <p:sp>
        <p:nvSpPr>
          <p:cNvPr id="94" name="Google Shape;94;p15"/>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p>
            <a:pPr marL="457200" lvl="0" indent="-400050" algn="r" rtl="1">
              <a:spcBef>
                <a:spcPts val="0"/>
              </a:spcBef>
              <a:spcAft>
                <a:spcPts val="0"/>
              </a:spcAft>
              <a:buSzPts val="2700"/>
              <a:buFont typeface="David"/>
              <a:buChar char="●"/>
            </a:pPr>
            <a:r>
              <a:rPr lang="iw-IL" sz="2700" b="1">
                <a:latin typeface="David"/>
                <a:ea typeface="David"/>
                <a:cs typeface="David"/>
                <a:sym typeface="David"/>
              </a:rPr>
              <a:t>דפיקות לב</a:t>
            </a:r>
            <a:endParaRPr sz="2700" b="1">
              <a:latin typeface="David"/>
              <a:ea typeface="David"/>
              <a:cs typeface="David"/>
              <a:sym typeface="David"/>
            </a:endParaRPr>
          </a:p>
          <a:p>
            <a:pPr marL="457200" lvl="0" indent="-400050" algn="r" rtl="1">
              <a:spcBef>
                <a:spcPts val="0"/>
              </a:spcBef>
              <a:spcAft>
                <a:spcPts val="0"/>
              </a:spcAft>
              <a:buSzPts val="2700"/>
              <a:buFont typeface="David"/>
              <a:buChar char="●"/>
            </a:pPr>
            <a:r>
              <a:rPr lang="iw-IL" sz="2700" b="1">
                <a:latin typeface="David"/>
                <a:ea typeface="David"/>
                <a:cs typeface="David"/>
                <a:sym typeface="David"/>
              </a:rPr>
              <a:t>אכילה מרובה/ חוסר תיאבון</a:t>
            </a:r>
            <a:endParaRPr sz="2700" b="1">
              <a:latin typeface="David"/>
              <a:ea typeface="David"/>
              <a:cs typeface="David"/>
              <a:sym typeface="David"/>
            </a:endParaRPr>
          </a:p>
          <a:p>
            <a:pPr marL="457200" lvl="0" indent="-400050" algn="r" rtl="1">
              <a:spcBef>
                <a:spcPts val="0"/>
              </a:spcBef>
              <a:spcAft>
                <a:spcPts val="0"/>
              </a:spcAft>
              <a:buSzPts val="2700"/>
              <a:buFont typeface="David"/>
              <a:buChar char="●"/>
            </a:pPr>
            <a:r>
              <a:rPr lang="iw-IL" sz="2700" b="1">
                <a:latin typeface="David"/>
                <a:ea typeface="David"/>
                <a:cs typeface="David"/>
                <a:sym typeface="David"/>
              </a:rPr>
              <a:t>קושי להתרכז</a:t>
            </a:r>
            <a:endParaRPr sz="2700" b="1">
              <a:latin typeface="David"/>
              <a:ea typeface="David"/>
              <a:cs typeface="David"/>
              <a:sym typeface="David"/>
            </a:endParaRPr>
          </a:p>
          <a:p>
            <a:pPr marL="457200" lvl="0" indent="-400050" algn="r" rtl="1">
              <a:spcBef>
                <a:spcPts val="0"/>
              </a:spcBef>
              <a:spcAft>
                <a:spcPts val="0"/>
              </a:spcAft>
              <a:buSzPts val="2700"/>
              <a:buFont typeface="David"/>
              <a:buChar char="●"/>
            </a:pPr>
            <a:r>
              <a:rPr lang="iw-IL" sz="2700" b="1">
                <a:latin typeface="David"/>
                <a:ea typeface="David"/>
                <a:cs typeface="David"/>
                <a:sym typeface="David"/>
              </a:rPr>
              <a:t>כסיסת ציפורניים</a:t>
            </a:r>
            <a:endParaRPr sz="2700" b="1">
              <a:latin typeface="David"/>
              <a:ea typeface="David"/>
              <a:cs typeface="David"/>
              <a:sym typeface="David"/>
            </a:endParaRPr>
          </a:p>
          <a:p>
            <a:pPr marL="457200" lvl="0" indent="-400050" algn="r" rtl="1">
              <a:spcBef>
                <a:spcPts val="0"/>
              </a:spcBef>
              <a:spcAft>
                <a:spcPts val="0"/>
              </a:spcAft>
              <a:buSzPts val="2700"/>
              <a:buFont typeface="David"/>
              <a:buChar char="●"/>
            </a:pPr>
            <a:r>
              <a:rPr lang="iw-IL" sz="2700" b="1">
                <a:latin typeface="David"/>
                <a:ea typeface="David"/>
                <a:cs typeface="David"/>
                <a:sym typeface="David"/>
              </a:rPr>
              <a:t>מצבי רוח משתנים</a:t>
            </a:r>
            <a:endParaRPr sz="2700" b="1">
              <a:latin typeface="David"/>
              <a:ea typeface="David"/>
              <a:cs typeface="David"/>
              <a:sym typeface="David"/>
            </a:endParaRPr>
          </a:p>
          <a:p>
            <a:pPr marL="457200" lvl="0" indent="-400050" algn="r" rtl="1">
              <a:spcBef>
                <a:spcPts val="0"/>
              </a:spcBef>
              <a:spcAft>
                <a:spcPts val="0"/>
              </a:spcAft>
              <a:buSzPts val="2700"/>
              <a:buFont typeface="David"/>
              <a:buChar char="●"/>
            </a:pPr>
            <a:r>
              <a:rPr lang="iw-IL" sz="2700" b="1">
                <a:latin typeface="David"/>
                <a:ea typeface="David"/>
                <a:cs typeface="David"/>
                <a:sym typeface="David"/>
              </a:rPr>
              <a:t>עייפות</a:t>
            </a:r>
            <a:endParaRPr sz="2700" b="1">
              <a:latin typeface="David"/>
              <a:ea typeface="David"/>
              <a:cs typeface="David"/>
              <a:sym typeface="David"/>
            </a:endParaRPr>
          </a:p>
          <a:p>
            <a:pPr marL="457200" lvl="0" indent="-400050" algn="r" rtl="1">
              <a:spcBef>
                <a:spcPts val="0"/>
              </a:spcBef>
              <a:spcAft>
                <a:spcPts val="0"/>
              </a:spcAft>
              <a:buSzPts val="2700"/>
              <a:buFont typeface="David"/>
              <a:buChar char="●"/>
            </a:pPr>
            <a:r>
              <a:rPr lang="iw-IL" sz="2700" b="1">
                <a:latin typeface="David"/>
                <a:ea typeface="David"/>
                <a:cs typeface="David"/>
                <a:sym typeface="David"/>
              </a:rPr>
              <a:t>חרדה</a:t>
            </a:r>
            <a:endParaRPr sz="2700" b="1">
              <a:latin typeface="David"/>
              <a:ea typeface="David"/>
              <a:cs typeface="David"/>
              <a:sym typeface="David"/>
            </a:endParaRPr>
          </a:p>
          <a:p>
            <a:pPr marL="457200" lvl="0" indent="-400050" algn="r" rtl="1">
              <a:spcBef>
                <a:spcPts val="0"/>
              </a:spcBef>
              <a:spcAft>
                <a:spcPts val="0"/>
              </a:spcAft>
              <a:buSzPts val="2700"/>
              <a:buFont typeface="David"/>
              <a:buChar char="●"/>
            </a:pPr>
            <a:r>
              <a:rPr lang="iw-IL" sz="2700" b="1">
                <a:latin typeface="David"/>
                <a:ea typeface="David"/>
                <a:cs typeface="David"/>
                <a:sym typeface="David"/>
              </a:rPr>
              <a:t>כעס</a:t>
            </a:r>
            <a:endParaRPr sz="2700" b="1">
              <a:latin typeface="David"/>
              <a:ea typeface="David"/>
              <a:cs typeface="David"/>
              <a:sym typeface="David"/>
            </a:endParaRPr>
          </a:p>
          <a:p>
            <a:pPr marL="457200" lvl="0" indent="-400050" algn="r" rtl="1">
              <a:spcBef>
                <a:spcPts val="0"/>
              </a:spcBef>
              <a:spcAft>
                <a:spcPts val="0"/>
              </a:spcAft>
              <a:buSzPts val="2700"/>
              <a:buFont typeface="David"/>
              <a:buChar char="●"/>
            </a:pPr>
            <a:r>
              <a:rPr lang="iw-IL" sz="2700" b="1">
                <a:latin typeface="David"/>
                <a:ea typeface="David"/>
                <a:cs typeface="David"/>
                <a:sym typeface="David"/>
              </a:rPr>
              <a:t>כאבי ראש</a:t>
            </a:r>
            <a:endParaRPr sz="2700" b="1">
              <a:latin typeface="David"/>
              <a:ea typeface="David"/>
              <a:cs typeface="David"/>
              <a:sym typeface="David"/>
            </a:endParaRPr>
          </a:p>
        </p:txBody>
      </p:sp>
      <p:sp>
        <p:nvSpPr>
          <p:cNvPr id="95" name="Google Shape;95;p15"/>
          <p:cNvSpPr txBox="1">
            <a:spLocks noGrp="1"/>
          </p:cNvSpPr>
          <p:nvPr>
            <p:ph type="sldNum" idx="12"/>
          </p:nvPr>
        </p:nvSpPr>
        <p:spPr>
          <a:xfrm>
            <a:off x="8556791" y="474985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300"/>
              <a:buFont typeface="Arial"/>
              <a:buNone/>
            </a:pPr>
            <a:fld id="{00000000-1234-1234-1234-123412341234}" type="slidenum">
              <a:rPr lang="iw-IL"/>
              <a:t>8</a:t>
            </a:fld>
            <a:endParaRPr/>
          </a:p>
        </p:txBody>
      </p:sp>
      <p:pic>
        <p:nvPicPr>
          <p:cNvPr id="96" name="Google Shape;96;p15"/>
          <p:cNvPicPr preferRelativeResize="0"/>
          <p:nvPr/>
        </p:nvPicPr>
        <p:blipFill>
          <a:blip r:embed="rId3">
            <a:alphaModFix/>
          </a:blip>
          <a:stretch>
            <a:fillRect/>
          </a:stretch>
        </p:blipFill>
        <p:spPr>
          <a:xfrm>
            <a:off x="533401" y="2142326"/>
            <a:ext cx="4166400" cy="2772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789450" y="128225"/>
            <a:ext cx="8091900" cy="7587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iw-IL">
                <a:solidFill>
                  <a:srgbClr val="0000FF"/>
                </a:solidFill>
                <a:latin typeface="David"/>
                <a:ea typeface="David"/>
                <a:cs typeface="David"/>
                <a:sym typeface="David"/>
              </a:rPr>
              <a:t>תגובות אופייניות ומגוונות ללחץ</a:t>
            </a:r>
            <a:endParaRPr>
              <a:solidFill>
                <a:srgbClr val="0000FF"/>
              </a:solidFill>
              <a:latin typeface="David"/>
              <a:ea typeface="David"/>
              <a:cs typeface="David"/>
              <a:sym typeface="David"/>
            </a:endParaRPr>
          </a:p>
        </p:txBody>
      </p:sp>
      <p:sp>
        <p:nvSpPr>
          <p:cNvPr id="102" name="Google Shape;102;p16"/>
          <p:cNvSpPr txBox="1">
            <a:spLocks noGrp="1"/>
          </p:cNvSpPr>
          <p:nvPr>
            <p:ph type="body" idx="1"/>
          </p:nvPr>
        </p:nvSpPr>
        <p:spPr>
          <a:xfrm>
            <a:off x="133025" y="1033400"/>
            <a:ext cx="8886000" cy="2824200"/>
          </a:xfrm>
          <a:prstGeom prst="rect">
            <a:avLst/>
          </a:prstGeom>
        </p:spPr>
        <p:txBody>
          <a:bodyPr spcFirstLastPara="1" wrap="square" lIns="91425" tIns="91425" rIns="91425" bIns="91425" anchor="t" anchorCtr="0">
            <a:noAutofit/>
          </a:bodyPr>
          <a:lstStyle/>
          <a:p>
            <a:pPr marL="457200" lvl="0" indent="-406400" algn="r" rtl="1">
              <a:lnSpc>
                <a:spcPct val="150000"/>
              </a:lnSpc>
              <a:spcBef>
                <a:spcPts val="0"/>
              </a:spcBef>
              <a:spcAft>
                <a:spcPts val="0"/>
              </a:spcAft>
              <a:buSzPts val="2800"/>
              <a:buFont typeface="David"/>
              <a:buChar char="●"/>
            </a:pPr>
            <a:r>
              <a:rPr lang="iw-IL" sz="2800" b="1">
                <a:latin typeface="David"/>
                <a:ea typeface="David"/>
                <a:cs typeface="David"/>
                <a:sym typeface="David"/>
              </a:rPr>
              <a:t>רגשיות</a:t>
            </a:r>
            <a:r>
              <a:rPr lang="iw-IL" sz="2800">
                <a:latin typeface="David"/>
                <a:ea typeface="David"/>
                <a:cs typeface="David"/>
                <a:sym typeface="David"/>
              </a:rPr>
              <a:t>, כמו: מצבי רוח, תחושה של כעס, דכדוך</a:t>
            </a:r>
            <a:endParaRPr sz="2800">
              <a:latin typeface="David"/>
              <a:ea typeface="David"/>
              <a:cs typeface="David"/>
              <a:sym typeface="David"/>
            </a:endParaRPr>
          </a:p>
          <a:p>
            <a:pPr marL="457200" lvl="0" indent="-406400" algn="r" rtl="1">
              <a:lnSpc>
                <a:spcPct val="150000"/>
              </a:lnSpc>
              <a:spcBef>
                <a:spcPts val="0"/>
              </a:spcBef>
              <a:spcAft>
                <a:spcPts val="0"/>
              </a:spcAft>
              <a:buSzPts val="2800"/>
              <a:buFont typeface="David"/>
              <a:buChar char="●"/>
            </a:pPr>
            <a:r>
              <a:rPr lang="iw-IL" sz="2800" b="1">
                <a:latin typeface="David"/>
                <a:ea typeface="David"/>
                <a:cs typeface="David"/>
                <a:sym typeface="David"/>
              </a:rPr>
              <a:t>גופניות</a:t>
            </a:r>
            <a:r>
              <a:rPr lang="iw-IL" sz="2800">
                <a:latin typeface="David"/>
                <a:ea typeface="David"/>
                <a:cs typeface="David"/>
                <a:sym typeface="David"/>
              </a:rPr>
              <a:t>, כמו: כאבי ראש, דפיקות לב, הזעה</a:t>
            </a:r>
            <a:endParaRPr sz="2800">
              <a:latin typeface="David"/>
              <a:ea typeface="David"/>
              <a:cs typeface="David"/>
              <a:sym typeface="David"/>
            </a:endParaRPr>
          </a:p>
          <a:p>
            <a:pPr marL="457200" lvl="0" indent="-406400" algn="r" rtl="1">
              <a:lnSpc>
                <a:spcPct val="150000"/>
              </a:lnSpc>
              <a:spcBef>
                <a:spcPts val="0"/>
              </a:spcBef>
              <a:spcAft>
                <a:spcPts val="0"/>
              </a:spcAft>
              <a:buSzPts val="2800"/>
              <a:buFont typeface="David"/>
              <a:buChar char="●"/>
            </a:pPr>
            <a:r>
              <a:rPr lang="iw-IL" sz="2800" b="1">
                <a:latin typeface="David"/>
                <a:ea typeface="David"/>
                <a:cs typeface="David"/>
                <a:sym typeface="David"/>
              </a:rPr>
              <a:t>מחשבתיות</a:t>
            </a:r>
            <a:r>
              <a:rPr lang="iw-IL" sz="2800">
                <a:latin typeface="David"/>
                <a:ea typeface="David"/>
                <a:cs typeface="David"/>
                <a:sym typeface="David"/>
              </a:rPr>
              <a:t>, כמו: בלאק אאוט במבחנים, קושי להתרכז</a:t>
            </a:r>
            <a:endParaRPr sz="2800">
              <a:latin typeface="David"/>
              <a:ea typeface="David"/>
              <a:cs typeface="David"/>
              <a:sym typeface="David"/>
            </a:endParaRPr>
          </a:p>
          <a:p>
            <a:pPr marL="457200" lvl="0" indent="-406400" algn="r" rtl="1">
              <a:lnSpc>
                <a:spcPct val="150000"/>
              </a:lnSpc>
              <a:spcBef>
                <a:spcPts val="0"/>
              </a:spcBef>
              <a:spcAft>
                <a:spcPts val="0"/>
              </a:spcAft>
              <a:buSzPts val="2800"/>
              <a:buFont typeface="David"/>
              <a:buChar char="●"/>
            </a:pPr>
            <a:r>
              <a:rPr lang="iw-IL" sz="2800" b="1">
                <a:latin typeface="David"/>
                <a:ea typeface="David"/>
                <a:cs typeface="David"/>
                <a:sym typeface="David"/>
              </a:rPr>
              <a:t>התנהגותיות</a:t>
            </a:r>
            <a:r>
              <a:rPr lang="iw-IL" sz="2800">
                <a:latin typeface="David"/>
                <a:ea typeface="David"/>
                <a:cs typeface="David"/>
                <a:sym typeface="David"/>
              </a:rPr>
              <a:t>, כמו: כסיסת ציפורניים, אכילה מרובה</a:t>
            </a:r>
            <a:endParaRPr sz="2800">
              <a:latin typeface="David"/>
              <a:ea typeface="David"/>
              <a:cs typeface="David"/>
              <a:sym typeface="David"/>
            </a:endParaRPr>
          </a:p>
          <a:p>
            <a:pPr marL="0" lvl="0" indent="0" algn="r" rtl="1">
              <a:spcBef>
                <a:spcPts val="0"/>
              </a:spcBef>
              <a:spcAft>
                <a:spcPts val="0"/>
              </a:spcAft>
              <a:buNone/>
            </a:pPr>
            <a:endParaRPr sz="2800">
              <a:latin typeface="David"/>
              <a:ea typeface="David"/>
              <a:cs typeface="David"/>
              <a:sym typeface="David"/>
            </a:endParaRPr>
          </a:p>
          <a:p>
            <a:pPr marL="0" lvl="0" indent="0" algn="r" rtl="1">
              <a:spcBef>
                <a:spcPts val="0"/>
              </a:spcBef>
              <a:spcAft>
                <a:spcPts val="0"/>
              </a:spcAft>
              <a:buNone/>
            </a:pPr>
            <a:endParaRPr sz="2800">
              <a:latin typeface="David"/>
              <a:ea typeface="David"/>
              <a:cs typeface="David"/>
              <a:sym typeface="David"/>
            </a:endParaRPr>
          </a:p>
        </p:txBody>
      </p:sp>
      <p:sp>
        <p:nvSpPr>
          <p:cNvPr id="103" name="Google Shape;103;p16"/>
          <p:cNvSpPr txBox="1">
            <a:spLocks noGrp="1"/>
          </p:cNvSpPr>
          <p:nvPr>
            <p:ph type="sldNum" idx="12"/>
          </p:nvPr>
        </p:nvSpPr>
        <p:spPr>
          <a:xfrm>
            <a:off x="8556791" y="474985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w-IL"/>
              <a:t>9</a:t>
            </a:fld>
            <a:endParaRPr/>
          </a:p>
        </p:txBody>
      </p:sp>
      <p:pic>
        <p:nvPicPr>
          <p:cNvPr id="104" name="Google Shape;104;p16"/>
          <p:cNvPicPr preferRelativeResize="0"/>
          <p:nvPr/>
        </p:nvPicPr>
        <p:blipFill>
          <a:blip r:embed="rId3">
            <a:alphaModFix/>
          </a:blip>
          <a:stretch>
            <a:fillRect/>
          </a:stretch>
        </p:blipFill>
        <p:spPr>
          <a:xfrm>
            <a:off x="56821" y="52021"/>
            <a:ext cx="1744050" cy="1160575"/>
          </a:xfrm>
          <a:prstGeom prst="rect">
            <a:avLst/>
          </a:prstGeom>
          <a:noFill/>
          <a:ln>
            <a:noFill/>
          </a:ln>
        </p:spPr>
      </p:pic>
      <p:sp>
        <p:nvSpPr>
          <p:cNvPr id="105" name="Google Shape;105;p16"/>
          <p:cNvSpPr txBox="1">
            <a:spLocks noGrp="1"/>
          </p:cNvSpPr>
          <p:nvPr>
            <p:ph type="title"/>
          </p:nvPr>
        </p:nvSpPr>
        <p:spPr>
          <a:xfrm>
            <a:off x="236475" y="3716950"/>
            <a:ext cx="8644800" cy="11607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iw-IL">
                <a:solidFill>
                  <a:srgbClr val="FF00FF"/>
                </a:solidFill>
                <a:latin typeface="David"/>
                <a:ea typeface="David"/>
                <a:cs typeface="David"/>
                <a:sym typeface="David"/>
              </a:rPr>
              <a:t>כל אחד חווה לחץ בדרך שונה, </a:t>
            </a:r>
            <a:br>
              <a:rPr lang="iw-IL">
                <a:solidFill>
                  <a:srgbClr val="FF00FF"/>
                </a:solidFill>
                <a:latin typeface="David"/>
                <a:ea typeface="David"/>
                <a:cs typeface="David"/>
                <a:sym typeface="David"/>
              </a:rPr>
            </a:br>
            <a:r>
              <a:rPr lang="iw-IL">
                <a:solidFill>
                  <a:srgbClr val="FF00FF"/>
                </a:solidFill>
                <a:latin typeface="David"/>
                <a:ea typeface="David"/>
                <a:cs typeface="David"/>
                <a:sym typeface="David"/>
              </a:rPr>
              <a:t>אך גם דומה</a:t>
            </a:r>
            <a:endParaRPr>
              <a:solidFill>
                <a:srgbClr val="FF00FF"/>
              </a:solidFill>
              <a:latin typeface="David"/>
              <a:ea typeface="David"/>
              <a:cs typeface="David"/>
              <a:sym typeface="David"/>
            </a:endParaRPr>
          </a:p>
        </p:txBody>
      </p:sp>
    </p:spTree>
  </p:cSld>
  <p:clrMapOvr>
    <a:masterClrMapping/>
  </p:clrMapOvr>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941</Words>
  <Application>Microsoft Office PowerPoint</Application>
  <PresentationFormat>‫הצגה על המסך (16:9)</PresentationFormat>
  <Paragraphs>187</Paragraphs>
  <Slides>30</Slides>
  <Notes>30</Notes>
  <HiddenSlides>5</HiddenSlides>
  <MMClips>0</MMClips>
  <ScaleCrop>false</ScaleCrop>
  <HeadingPairs>
    <vt:vector size="6" baseType="variant">
      <vt:variant>
        <vt:lpstr>גופנים בשימוש</vt:lpstr>
      </vt:variant>
      <vt:variant>
        <vt:i4>2</vt:i4>
      </vt:variant>
      <vt:variant>
        <vt:lpstr>ערכת נושא</vt:lpstr>
      </vt:variant>
      <vt:variant>
        <vt:i4>1</vt:i4>
      </vt:variant>
      <vt:variant>
        <vt:lpstr>כותרות שקופיות</vt:lpstr>
      </vt:variant>
      <vt:variant>
        <vt:i4>30</vt:i4>
      </vt:variant>
    </vt:vector>
  </HeadingPairs>
  <TitlesOfParts>
    <vt:vector size="33" baseType="lpstr">
      <vt:lpstr>Arial</vt:lpstr>
      <vt:lpstr>David</vt:lpstr>
      <vt:lpstr>simple-light</vt:lpstr>
      <vt:lpstr>        אם צריך לבחור,  אז הכי ברור שבמגמת מדעי החברה!!!</vt:lpstr>
      <vt:lpstr>ברוכים הבאים!!! </vt:lpstr>
      <vt:lpstr>מצגת של PowerPoint‏</vt:lpstr>
      <vt:lpstr>מצגת של PowerPoint‏</vt:lpstr>
      <vt:lpstr>האם חלמתם חלום שכזה? (סקר)</vt:lpstr>
      <vt:lpstr>מה פרויד היה אומר על זה?</vt:lpstr>
      <vt:lpstr>מה משותף לתמונות האלה  ולמדעי החברה?</vt:lpstr>
      <vt:lpstr>סקר: האם לאורך התקופה האחרונה חשתם…? (אפשר לסמן כמה תשובות)</vt:lpstr>
      <vt:lpstr>תגובות אופייניות ומגוונות ללחץ</vt:lpstr>
      <vt:lpstr>מצגת של PowerPoint‏</vt:lpstr>
      <vt:lpstr>אז מה נלמד בפסיכולוגיה?</vt:lpstr>
      <vt:lpstr>קונפורמיות - השפעת הקבוצה על התנהגות היחיד -  ניסוי המעלית</vt:lpstr>
      <vt:lpstr>פסיכולוגיה חברתית -  קונפורמיות - השפעת הקבוצה על התנהגות היחיד</vt:lpstr>
      <vt:lpstr>סוציולוגיה - תורת החברה -   חישבו -  איזה מקצוע מתאים לכל דמות ?</vt:lpstr>
      <vt:lpstr>התאימו מקצוע לתמונה של הדמות -  ניחושים של סטודנטים</vt:lpstr>
      <vt:lpstr>1</vt:lpstr>
      <vt:lpstr>באיזה מקצוע עובדת כל דמות?</vt:lpstr>
      <vt:lpstr>כולנו תחת סטריאוטיפים...</vt:lpstr>
      <vt:lpstr>אז מה נלמד בסוציולוגיה?</vt:lpstr>
      <vt:lpstr>מצגת של PowerPoint‏</vt:lpstr>
      <vt:lpstr>מדעי החברה - מקצוע לחיים -  מקצוע מוגבר - 5 יחידות לימוד:</vt:lpstr>
      <vt:lpstr>מצגת של PowerPoint‏</vt:lpstr>
      <vt:lpstr>סקר - סמנו נושאים המעניינים אתכם לחקור:</vt:lpstr>
      <vt:lpstr>מצגת של PowerPoint‏</vt:lpstr>
      <vt:lpstr>מצגת של PowerPoint‏</vt:lpstr>
      <vt:lpstr>כוחה של קבוצה - האדם הוא יצור חברתי</vt:lpstr>
      <vt:lpstr>סיפור הצפרדע על מוטיבציה, השפעת הקבוצה ותרומתה ליחיד וקשרים חברתיים</vt:lpstr>
      <vt:lpstr>   שאלות?</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אם צריך לבחור,  אז הכי ברור שבמגמת מדעי החברה!!!</dc:title>
  <dc:creator>User</dc:creator>
  <cp:lastModifiedBy>‏‏משתמש Windows</cp:lastModifiedBy>
  <cp:revision>2</cp:revision>
  <dcterms:modified xsi:type="dcterms:W3CDTF">2020-05-09T15:41:39Z</dcterms:modified>
</cp:coreProperties>
</file>